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9" r:id="rId4"/>
  </p:sldMasterIdLst>
  <p:notesMasterIdLst>
    <p:notesMasterId r:id="rId6"/>
  </p:notesMasterIdLst>
  <p:handoutMasterIdLst>
    <p:handoutMasterId r:id="rId7"/>
  </p:handoutMasterIdLst>
  <p:sldIdLst>
    <p:sldId id="297" r:id="rId5"/>
  </p:sldIdLst>
  <p:sldSz cx="9144000" cy="6858000" type="screen4x3"/>
  <p:notesSz cx="6797675" cy="9928225"/>
  <p:custDataLst>
    <p:tags r:id="rId8"/>
  </p:custDataLst>
  <p:defaultTextStyle>
    <a:defPPr>
      <a:defRPr lang="da-DK"/>
    </a:defPPr>
    <a:lvl1pPr algn="l" rtl="0" fontAlgn="base">
      <a:spcBef>
        <a:spcPct val="0"/>
      </a:spcBef>
      <a:spcAft>
        <a:spcPct val="0"/>
      </a:spcAft>
      <a:defRPr sz="1600" kern="1200">
        <a:solidFill>
          <a:schemeClr val="tx1"/>
        </a:solidFill>
        <a:latin typeface="Verdana" pitchFamily="34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1600" kern="1200">
        <a:solidFill>
          <a:schemeClr val="tx1"/>
        </a:solidFill>
        <a:latin typeface="Verdana" pitchFamily="34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1600" kern="1200">
        <a:solidFill>
          <a:schemeClr val="tx1"/>
        </a:solidFill>
        <a:latin typeface="Verdana" pitchFamily="34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1600" kern="1200">
        <a:solidFill>
          <a:schemeClr val="tx1"/>
        </a:solidFill>
        <a:latin typeface="Verdana" pitchFamily="34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1600" kern="1200">
        <a:solidFill>
          <a:schemeClr val="tx1"/>
        </a:solidFill>
        <a:latin typeface="Verdana" pitchFamily="34" charset="0"/>
        <a:ea typeface="+mn-ea"/>
        <a:cs typeface="+mn-cs"/>
      </a:defRPr>
    </a:lvl5pPr>
    <a:lvl6pPr marL="2286000" algn="l" defTabSz="914400" rtl="0" eaLnBrk="1" latinLnBrk="0" hangingPunct="1">
      <a:defRPr sz="1600" kern="1200">
        <a:solidFill>
          <a:schemeClr val="tx1"/>
        </a:solidFill>
        <a:latin typeface="Verdana" pitchFamily="34" charset="0"/>
        <a:ea typeface="+mn-ea"/>
        <a:cs typeface="+mn-cs"/>
      </a:defRPr>
    </a:lvl6pPr>
    <a:lvl7pPr marL="2743200" algn="l" defTabSz="914400" rtl="0" eaLnBrk="1" latinLnBrk="0" hangingPunct="1">
      <a:defRPr sz="1600" kern="1200">
        <a:solidFill>
          <a:schemeClr val="tx1"/>
        </a:solidFill>
        <a:latin typeface="Verdana" pitchFamily="34" charset="0"/>
        <a:ea typeface="+mn-ea"/>
        <a:cs typeface="+mn-cs"/>
      </a:defRPr>
    </a:lvl7pPr>
    <a:lvl8pPr marL="3200400" algn="l" defTabSz="914400" rtl="0" eaLnBrk="1" latinLnBrk="0" hangingPunct="1">
      <a:defRPr sz="1600" kern="1200">
        <a:solidFill>
          <a:schemeClr val="tx1"/>
        </a:solidFill>
        <a:latin typeface="Verdana" pitchFamily="34" charset="0"/>
        <a:ea typeface="+mn-ea"/>
        <a:cs typeface="+mn-cs"/>
      </a:defRPr>
    </a:lvl8pPr>
    <a:lvl9pPr marL="3657600" algn="l" defTabSz="914400" rtl="0" eaLnBrk="1" latinLnBrk="0" hangingPunct="1">
      <a:defRPr sz="1600" kern="1200">
        <a:solidFill>
          <a:schemeClr val="tx1"/>
        </a:solidFill>
        <a:latin typeface="Verdana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027">
          <p15:clr>
            <a:srgbClr val="A4A3A4"/>
          </p15:clr>
        </p15:guide>
        <p15:guide id="2" orient="horz" pos="3629">
          <p15:clr>
            <a:srgbClr val="A4A3A4"/>
          </p15:clr>
        </p15:guide>
        <p15:guide id="3" pos="2694">
          <p15:clr>
            <a:srgbClr val="A4A3A4"/>
          </p15:clr>
        </p15:guide>
        <p15:guide id="4" pos="1226">
          <p15:clr>
            <a:srgbClr val="A4A3A4"/>
          </p15:clr>
        </p15:guide>
        <p15:guide id="5" orient="horz" pos="3612">
          <p15:clr>
            <a:srgbClr val="A4A3A4"/>
          </p15:clr>
        </p15:guide>
        <p15:guide id="6" orient="horz" pos="4041">
          <p15:clr>
            <a:srgbClr val="A4A3A4"/>
          </p15:clr>
        </p15:guide>
        <p15:guide id="7" orient="horz" pos="3232">
          <p15:clr>
            <a:srgbClr val="A4A3A4"/>
          </p15:clr>
        </p15:guide>
        <p15:guide id="8" orient="horz" pos="364">
          <p15:clr>
            <a:srgbClr val="A4A3A4"/>
          </p15:clr>
        </p15:guide>
        <p15:guide id="9" orient="horz" pos="1300">
          <p15:clr>
            <a:srgbClr val="A4A3A4"/>
          </p15:clr>
        </p15:guide>
        <p15:guide id="10" orient="horz" pos="4102">
          <p15:clr>
            <a:srgbClr val="A4A3A4"/>
          </p15:clr>
        </p15:guide>
        <p15:guide id="11" orient="horz" pos="3967">
          <p15:clr>
            <a:srgbClr val="A4A3A4"/>
          </p15:clr>
        </p15:guide>
        <p15:guide id="12" orient="horz" pos="3873">
          <p15:clr>
            <a:srgbClr val="A4A3A4"/>
          </p15:clr>
        </p15:guide>
        <p15:guide id="13" orient="horz" pos="940">
          <p15:clr>
            <a:srgbClr val="A4A3A4"/>
          </p15:clr>
        </p15:guide>
        <p15:guide id="14" orient="horz" pos="241">
          <p15:clr>
            <a:srgbClr val="A4A3A4"/>
          </p15:clr>
        </p15:guide>
        <p15:guide id="15" orient="horz" pos="81">
          <p15:clr>
            <a:srgbClr val="A4A3A4"/>
          </p15:clr>
        </p15:guide>
        <p15:guide id="16" orient="horz" pos="758">
          <p15:clr>
            <a:srgbClr val="A4A3A4"/>
          </p15:clr>
        </p15:guide>
        <p15:guide id="17" pos="5398">
          <p15:clr>
            <a:srgbClr val="A4A3A4"/>
          </p15:clr>
        </p15:guide>
        <p15:guide id="18" pos="200">
          <p15:clr>
            <a:srgbClr val="A4A3A4"/>
          </p15:clr>
        </p15:guide>
        <p15:guide id="19" pos="329">
          <p15:clr>
            <a:srgbClr val="A4A3A4"/>
          </p15:clr>
        </p15:guide>
        <p15:guide id="20" pos="4689">
          <p15:clr>
            <a:srgbClr val="A4A3A4"/>
          </p15:clr>
        </p15:guide>
        <p15:guide id="21" pos="2880">
          <p15:clr>
            <a:srgbClr val="A4A3A4"/>
          </p15:clr>
        </p15:guide>
        <p15:guide id="22" pos="4572">
          <p15:clr>
            <a:srgbClr val="A4A3A4"/>
          </p15:clr>
        </p15:guide>
        <p15:guide id="23" pos="4839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142" userDrawn="1">
          <p15:clr>
            <a:srgbClr val="A4A3A4"/>
          </p15:clr>
        </p15:guide>
        <p15:guide id="2" pos="2141" userDrawn="1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Terp.Søren Blicher STR" initials="TBS" lastIdx="1" clrIdx="0">
    <p:extLst>
      <p:ext uri="{19B8F6BF-5375-455C-9EA6-DF929625EA0E}">
        <p15:presenceInfo xmlns:p15="http://schemas.microsoft.com/office/powerpoint/2012/main" userId="S-1-5-21-126838783-1048989290-1062434389-123717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FF"/>
    <a:srgbClr val="43B02A"/>
    <a:srgbClr val="C8C8C8"/>
    <a:srgbClr val="101820"/>
    <a:srgbClr val="4F4F4F"/>
    <a:srgbClr val="616161"/>
    <a:srgbClr val="5D6A12"/>
    <a:srgbClr val="C6C6C6"/>
    <a:srgbClr val="A3A3A3"/>
    <a:srgbClr val="2D656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15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llemlayout 2 - Markering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Mellemlayout 2 - Markering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00A15C55-8517-42AA-B614-E9B94910E393}" styleName="Mellemlayout 2 - Markering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F5AB1C69-6EDB-4FF4-983F-18BD219EF322}" styleName="Mellemlayout 2 - Markering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7DF18680-E054-41AD-8BC1-D1AEF772440D}" styleName="Mellemlayout 2 - Markering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93296810-A885-4BE3-A3E7-6D5BEEA58F35}" styleName="Mellemlayout 2 - Markering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073A0DAA-6AF3-43AB-8588-CEC1D06C72B9}" styleName="Mellemlayou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46F890A9-2807-4EBB-B81D-B2AA78EC7F39}" styleName="Mørkt layout 2 - Markering 5/Markering 6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000" autoAdjust="0"/>
    <p:restoredTop sz="98657" autoAdjust="0"/>
  </p:normalViewPr>
  <p:slideViewPr>
    <p:cSldViewPr snapToGrid="0" showGuides="1">
      <p:cViewPr varScale="1">
        <p:scale>
          <a:sx n="68" d="100"/>
          <a:sy n="68" d="100"/>
        </p:scale>
        <p:origin x="1258" y="120"/>
      </p:cViewPr>
      <p:guideLst>
        <p:guide orient="horz" pos="1027"/>
        <p:guide orient="horz" pos="3629"/>
        <p:guide pos="2694"/>
        <p:guide pos="1226"/>
        <p:guide orient="horz" pos="3612"/>
        <p:guide orient="horz" pos="4041"/>
        <p:guide orient="horz" pos="3232"/>
        <p:guide orient="horz" pos="364"/>
        <p:guide orient="horz" pos="1300"/>
        <p:guide orient="horz" pos="4102"/>
        <p:guide orient="horz" pos="3967"/>
        <p:guide orient="horz" pos="3873"/>
        <p:guide orient="horz" pos="940"/>
        <p:guide orient="horz" pos="241"/>
        <p:guide orient="horz" pos="81"/>
        <p:guide orient="horz" pos="758"/>
        <p:guide pos="5398"/>
        <p:guide pos="200"/>
        <p:guide pos="329"/>
        <p:guide pos="4689"/>
        <p:guide pos="2880"/>
        <p:guide pos="4572"/>
        <p:guide pos="4839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 snapToGrid="0" showGuides="1">
      <p:cViewPr>
        <p:scale>
          <a:sx n="100" d="100"/>
          <a:sy n="100" d="100"/>
        </p:scale>
        <p:origin x="-2246" y="2822"/>
      </p:cViewPr>
      <p:guideLst>
        <p:guide orient="horz" pos="3142"/>
        <p:guide pos="2141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gs" Target="tags/tag1.xml"/><Relationship Id="rId13" Type="http://schemas.openxmlformats.org/officeDocument/2006/relationships/tableStyles" Target="tableStyles.xml"/><Relationship Id="rId3" Type="http://schemas.openxmlformats.org/officeDocument/2006/relationships/customXml" Target="../customXml/item3.xml"/><Relationship Id="rId7" Type="http://schemas.openxmlformats.org/officeDocument/2006/relationships/handoutMaster" Target="handoutMasters/handoutMaster1.xml"/><Relationship Id="rId12" Type="http://schemas.openxmlformats.org/officeDocument/2006/relationships/theme" Target="theme/theme1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notesMaster" Target="notesMasters/notesMaster1.xml"/><Relationship Id="rId11" Type="http://schemas.openxmlformats.org/officeDocument/2006/relationships/viewProps" Target="viewProps.xml"/><Relationship Id="rId5" Type="http://schemas.openxmlformats.org/officeDocument/2006/relationships/slide" Target="slides/slide1.xml"/><Relationship Id="rId10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commentAuthors" Target="commentAuthors.xml"/></Relationships>
</file>

<file path=ppt/handoutMasters/_rels/handoutMaster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dsholder til diasnummer 2"/>
          <p:cNvSpPr>
            <a:spLocks noGrp="1"/>
          </p:cNvSpPr>
          <p:nvPr>
            <p:ph type="sldNum" sz="quarter" idx="3"/>
          </p:nvPr>
        </p:nvSpPr>
        <p:spPr>
          <a:xfrm>
            <a:off x="5353774" y="9430813"/>
            <a:ext cx="1442381" cy="495872"/>
          </a:xfrm>
          <a:prstGeom prst="rect">
            <a:avLst/>
          </a:prstGeom>
        </p:spPr>
        <p:txBody>
          <a:bodyPr vert="horz" lIns="88230" tIns="44115" rIns="88230" bIns="44115" rtlCol="0" anchor="b"/>
          <a:lstStyle>
            <a:lvl1pPr algn="r">
              <a:defRPr sz="1200"/>
            </a:lvl1pPr>
          </a:lstStyle>
          <a:p>
            <a:r>
              <a:rPr lang="en-GB" sz="1000" dirty="0"/>
              <a:t>Side </a:t>
            </a:r>
            <a:fld id="{0827FFB8-6CA7-4B8D-A8B9-7E4E6AA2792A}" type="slidenum">
              <a:rPr lang="en-GB" sz="1000"/>
              <a:t>‹nr.›</a:t>
            </a:fld>
            <a:endParaRPr lang="en-GB" sz="1000" dirty="0"/>
          </a:p>
        </p:txBody>
      </p:sp>
      <p:pic>
        <p:nvPicPr>
          <p:cNvPr id="2" name="Billede 1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08670" y="256098"/>
            <a:ext cx="858283" cy="291871"/>
          </a:xfrm>
          <a:prstGeom prst="rect">
            <a:avLst/>
          </a:prstGeom>
        </p:spPr>
      </p:pic>
      <p:sp>
        <p:nvSpPr>
          <p:cNvPr id="4" name="Pladsholder til sidefod 3"/>
          <p:cNvSpPr>
            <a:spLocks noGrp="1"/>
          </p:cNvSpPr>
          <p:nvPr>
            <p:ph type="ftr" sz="quarter" idx="2"/>
          </p:nvPr>
        </p:nvSpPr>
        <p:spPr>
          <a:xfrm>
            <a:off x="0" y="9430813"/>
            <a:ext cx="2945862" cy="495872"/>
          </a:xfrm>
          <a:prstGeom prst="rect">
            <a:avLst/>
          </a:prstGeom>
        </p:spPr>
        <p:txBody>
          <a:bodyPr vert="horz" lIns="88230" tIns="44115" rIns="88230" bIns="44115" rtlCol="0" anchor="b"/>
          <a:lstStyle>
            <a:lvl1pPr algn="l">
              <a:defRPr sz="1200"/>
            </a:lvl1pPr>
          </a:lstStyle>
          <a:p>
            <a:endParaRPr lang="en-GB" sz="1000" dirty="0"/>
          </a:p>
        </p:txBody>
      </p:sp>
    </p:spTree>
    <p:extLst>
      <p:ext uri="{BB962C8B-B14F-4D97-AF65-F5344CB8AC3E}">
        <p14:creationId xmlns:p14="http://schemas.microsoft.com/office/powerpoint/2010/main" val="1424804901"/>
      </p:ext>
    </p:extLst>
  </p:cSld>
  <p:clrMap bg1="lt1" tx1="dk1" bg2="lt2" tx2="dk2" accent1="accent1" accent2="accent2" accent3="accent3" accent4="accent4" accent5="accent5" accent6="accent6" hlink="hlink" folHlink="folHlink"/>
  <p:hf/>
</p:handoutMaster>
</file>

<file path=ppt/notesMasters/_rels/notesMaster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iasbillede 1"/>
          <p:cNvSpPr>
            <a:spLocks noGrp="1" noRot="1" noChangeAspect="1"/>
          </p:cNvSpPr>
          <p:nvPr>
            <p:ph type="sldImg" idx="2"/>
          </p:nvPr>
        </p:nvSpPr>
        <p:spPr>
          <a:xfrm>
            <a:off x="919163" y="746125"/>
            <a:ext cx="4959350" cy="3721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88230" tIns="44115" rIns="88230" bIns="44115" rtlCol="0" anchor="ctr"/>
          <a:lstStyle/>
          <a:p>
            <a:endParaRPr lang="da-DK"/>
          </a:p>
        </p:txBody>
      </p:sp>
      <p:sp>
        <p:nvSpPr>
          <p:cNvPr id="6" name="Pladsholder til diasnummer 5"/>
          <p:cNvSpPr>
            <a:spLocks noGrp="1"/>
          </p:cNvSpPr>
          <p:nvPr>
            <p:ph type="sldNum" sz="quarter" idx="5"/>
          </p:nvPr>
        </p:nvSpPr>
        <p:spPr>
          <a:xfrm>
            <a:off x="3850294" y="9430813"/>
            <a:ext cx="2945862" cy="495872"/>
          </a:xfrm>
          <a:prstGeom prst="rect">
            <a:avLst/>
          </a:prstGeom>
        </p:spPr>
        <p:txBody>
          <a:bodyPr vert="horz" lIns="88230" tIns="44115" rIns="88230" bIns="44115" rtlCol="0" anchor="b"/>
          <a:lstStyle>
            <a:lvl1pPr algn="r">
              <a:defRPr sz="1000"/>
            </a:lvl1pPr>
          </a:lstStyle>
          <a:p>
            <a:fld id="{CE953209-2B3B-4088-A9BA-47F14C1BB297}" type="slidenum">
              <a:rPr lang="en-GB" smtClean="0"/>
              <a:pPr/>
              <a:t>‹nr.›</a:t>
            </a:fld>
            <a:endParaRPr lang="en-GB" dirty="0"/>
          </a:p>
        </p:txBody>
      </p:sp>
      <p:pic>
        <p:nvPicPr>
          <p:cNvPr id="9" name="Billede 8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08670" y="256098"/>
            <a:ext cx="858283" cy="291871"/>
          </a:xfrm>
          <a:prstGeom prst="rect">
            <a:avLst/>
          </a:prstGeom>
        </p:spPr>
      </p:pic>
      <p:sp>
        <p:nvSpPr>
          <p:cNvPr id="3" name="Pladsholder til sidefod 2"/>
          <p:cNvSpPr>
            <a:spLocks noGrp="1"/>
          </p:cNvSpPr>
          <p:nvPr>
            <p:ph type="ftr" sz="quarter" idx="4"/>
          </p:nvPr>
        </p:nvSpPr>
        <p:spPr>
          <a:xfrm>
            <a:off x="0" y="9430813"/>
            <a:ext cx="2945862" cy="495872"/>
          </a:xfrm>
          <a:prstGeom prst="rect">
            <a:avLst/>
          </a:prstGeom>
        </p:spPr>
        <p:txBody>
          <a:bodyPr vert="horz" lIns="88230" tIns="44115" rIns="88230" bIns="44115" rtlCol="0" anchor="b"/>
          <a:lstStyle>
            <a:lvl1pPr algn="l">
              <a:defRPr sz="1000"/>
            </a:lvl1pPr>
          </a:lstStyle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947850247"/>
      </p:ext>
    </p:extLst>
  </p:cSld>
  <p:clrMap bg1="lt1" tx1="dk1" bg2="lt2" tx2="dk2" accent1="accent1" accent2="accent2" accent3="accent3" accent4="accent4" accent5="accent5" accent6="accent6" hlink="hlink" folHlink="folHlink"/>
  <p:hf/>
  <p:notesStyle>
    <a:lvl1pPr algn="l" rtl="0" fontAlgn="base">
      <a:spcBef>
        <a:spcPct val="30000"/>
      </a:spcBef>
      <a:spcAft>
        <a:spcPct val="0"/>
      </a:spcAft>
      <a:defRPr sz="1000" kern="1200">
        <a:solidFill>
          <a:schemeClr val="tx1"/>
        </a:solidFill>
        <a:latin typeface="Verdana" pitchFamily="34" charset="0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900" kern="1200">
        <a:solidFill>
          <a:schemeClr val="tx1"/>
        </a:solidFill>
        <a:latin typeface="Verdana" pitchFamily="34" charset="0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800" kern="1200">
        <a:solidFill>
          <a:schemeClr val="tx1"/>
        </a:solidFill>
        <a:latin typeface="Verdana" pitchFamily="34" charset="0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0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0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orside_indsæt logo og billede">
    <p:bg bwMode="auto"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dsholder til billede 2"/>
          <p:cNvSpPr>
            <a:spLocks noGrp="1"/>
          </p:cNvSpPr>
          <p:nvPr>
            <p:ph type="pic" sz="quarter" idx="10" hasCustomPrompt="1"/>
          </p:nvPr>
        </p:nvSpPr>
        <p:spPr>
          <a:xfrm>
            <a:off x="0" y="0"/>
            <a:ext cx="9144000" cy="6858000"/>
          </a:xfrm>
        </p:spPr>
        <p:txBody>
          <a:bodyPr/>
          <a:lstStyle>
            <a:lvl1pPr marL="0" indent="0">
              <a:lnSpc>
                <a:spcPct val="150000"/>
              </a:lnSpc>
              <a:buNone/>
              <a:defRPr sz="800"/>
            </a:lvl1pPr>
          </a:lstStyle>
          <a:p>
            <a:r>
              <a:rPr lang="en-GB" dirty="0" err="1"/>
              <a:t>Billede</a:t>
            </a:r>
            <a:endParaRPr lang="en-GB" dirty="0"/>
          </a:p>
        </p:txBody>
      </p:sp>
      <p:sp>
        <p:nvSpPr>
          <p:cNvPr id="17" name="Titel 1"/>
          <p:cNvSpPr>
            <a:spLocks noGrp="1"/>
          </p:cNvSpPr>
          <p:nvPr>
            <p:ph type="ctrTitle" hasCustomPrompt="1"/>
          </p:nvPr>
        </p:nvSpPr>
        <p:spPr>
          <a:xfrm>
            <a:off x="317500" y="0"/>
            <a:ext cx="3959225" cy="6858000"/>
          </a:xfrm>
          <a:solidFill>
            <a:srgbClr val="101820">
              <a:alpha val="89804"/>
            </a:srgbClr>
          </a:solidFill>
        </p:spPr>
        <p:txBody>
          <a:bodyPr lIns="180000" tIns="1260000">
            <a:normAutofit/>
          </a:bodyPr>
          <a:lstStyle>
            <a:lvl1pPr>
              <a:lnSpc>
                <a:spcPct val="100000"/>
              </a:lnSpc>
              <a:defRPr sz="3200" baseline="0">
                <a:solidFill>
                  <a:schemeClr val="bg1"/>
                </a:solidFill>
              </a:defRPr>
            </a:lvl1pPr>
          </a:lstStyle>
          <a:p>
            <a:r>
              <a:rPr lang="en-GB" dirty="0"/>
              <a:t>KLIK FOR AT REDIGERE I MASTER</a:t>
            </a:r>
          </a:p>
        </p:txBody>
      </p:sp>
      <p:sp>
        <p:nvSpPr>
          <p:cNvPr id="26" name="Pladsholder til tekst 30"/>
          <p:cNvSpPr>
            <a:spLocks noGrp="1"/>
          </p:cNvSpPr>
          <p:nvPr>
            <p:ph type="body" sz="quarter" idx="11" hasCustomPrompt="1"/>
          </p:nvPr>
        </p:nvSpPr>
        <p:spPr>
          <a:xfrm>
            <a:off x="454344" y="2814052"/>
            <a:ext cx="3589336" cy="650875"/>
          </a:xfrm>
        </p:spPr>
        <p:txBody>
          <a:bodyPr lIns="72000">
            <a:normAutofit/>
          </a:bodyPr>
          <a:lstStyle>
            <a:lvl1pPr marL="0" indent="0">
              <a:buNone/>
              <a:defRPr sz="1400" b="1" cap="all" baseline="0">
                <a:solidFill>
                  <a:srgbClr val="43B02A"/>
                </a:solidFill>
              </a:defRPr>
            </a:lvl1pPr>
            <a:lvl5pPr marL="1828800" indent="0">
              <a:buNone/>
              <a:defRPr/>
            </a:lvl5pPr>
          </a:lstStyle>
          <a:p>
            <a:pPr lvl="0"/>
            <a:r>
              <a:rPr lang="en-GB" dirty="0"/>
              <a:t>KLIK, TILFØJ UNDERTITEL</a:t>
            </a:r>
          </a:p>
        </p:txBody>
      </p:sp>
      <p:pic>
        <p:nvPicPr>
          <p:cNvPr id="2050" name="Picture 2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14827" y="3048635"/>
            <a:ext cx="2181225" cy="2305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Pladsholder til billede 3"/>
          <p:cNvSpPr>
            <a:spLocks noGrp="1" noChangeAspect="1"/>
          </p:cNvSpPr>
          <p:nvPr>
            <p:ph type="pic" sz="quarter" idx="13" hasCustomPrompt="1"/>
          </p:nvPr>
        </p:nvSpPr>
        <p:spPr>
          <a:xfrm>
            <a:off x="522288" y="135255"/>
            <a:ext cx="890248" cy="783589"/>
          </a:xfrm>
        </p:spPr>
        <p:txBody>
          <a:bodyPr/>
          <a:lstStyle>
            <a:lvl1pPr marL="0" indent="0">
              <a:buNone/>
              <a:defRPr sz="1100">
                <a:solidFill>
                  <a:schemeClr val="bg1"/>
                </a:solidFill>
              </a:defRPr>
            </a:lvl1pPr>
          </a:lstStyle>
          <a:p>
            <a:r>
              <a:rPr lang="en-GB" dirty="0" err="1"/>
              <a:t>Indsæt</a:t>
            </a:r>
            <a:r>
              <a:rPr lang="en-GB" dirty="0"/>
              <a:t> logo</a:t>
            </a:r>
          </a:p>
        </p:txBody>
      </p:sp>
      <p:sp>
        <p:nvSpPr>
          <p:cNvPr id="9" name="Tekstboks 8"/>
          <p:cNvSpPr txBox="1"/>
          <p:nvPr userDrawn="1"/>
        </p:nvSpPr>
        <p:spPr>
          <a:xfrm>
            <a:off x="9245600" y="457200"/>
            <a:ext cx="3028393" cy="1938992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GB" sz="1000" b="1" dirty="0" err="1"/>
              <a:t>Indsæt</a:t>
            </a:r>
            <a:r>
              <a:rPr lang="en-GB" sz="1000" b="1" dirty="0"/>
              <a:t> </a:t>
            </a:r>
            <a:r>
              <a:rPr lang="en-GB" sz="1000" b="1" dirty="0" err="1"/>
              <a:t>billede</a:t>
            </a:r>
            <a:r>
              <a:rPr lang="en-GB" sz="1000" b="1" dirty="0"/>
              <a:t>:</a:t>
            </a:r>
            <a:endParaRPr lang="en-GB" sz="1000" dirty="0"/>
          </a:p>
          <a:p>
            <a:r>
              <a:rPr lang="en-GB" sz="1000" dirty="0" err="1"/>
              <a:t>Klik</a:t>
            </a:r>
            <a:r>
              <a:rPr lang="en-GB" sz="1000" dirty="0"/>
              <a:t> </a:t>
            </a:r>
            <a:r>
              <a:rPr lang="en-GB" sz="1000" dirty="0" err="1"/>
              <a:t>på</a:t>
            </a:r>
            <a:r>
              <a:rPr lang="en-GB" sz="1000" dirty="0"/>
              <a:t> </a:t>
            </a:r>
            <a:r>
              <a:rPr lang="en-GB" sz="1000" dirty="0" err="1"/>
              <a:t>ikonet</a:t>
            </a:r>
            <a:r>
              <a:rPr lang="en-GB" sz="1000" dirty="0"/>
              <a:t> for at </a:t>
            </a:r>
            <a:r>
              <a:rPr lang="en-GB" sz="1000" dirty="0" err="1"/>
              <a:t>indsætte</a:t>
            </a:r>
            <a:r>
              <a:rPr lang="en-GB" sz="1000" dirty="0"/>
              <a:t> </a:t>
            </a:r>
            <a:r>
              <a:rPr lang="en-GB" sz="1000" dirty="0" err="1"/>
              <a:t>billede</a:t>
            </a:r>
            <a:r>
              <a:rPr lang="en-GB" sz="1000" dirty="0"/>
              <a:t>. </a:t>
            </a:r>
          </a:p>
          <a:p>
            <a:r>
              <a:rPr lang="en-GB" sz="1000" dirty="0" err="1"/>
              <a:t>Når</a:t>
            </a:r>
            <a:r>
              <a:rPr lang="en-GB" sz="1000" dirty="0"/>
              <a:t> du </a:t>
            </a:r>
            <a:r>
              <a:rPr lang="en-GB" sz="1000" dirty="0" err="1"/>
              <a:t>har</a:t>
            </a:r>
            <a:r>
              <a:rPr lang="en-GB" sz="1000" dirty="0"/>
              <a:t> </a:t>
            </a:r>
            <a:r>
              <a:rPr lang="en-GB" sz="1000" dirty="0" err="1"/>
              <a:t>indsat</a:t>
            </a:r>
            <a:r>
              <a:rPr lang="en-GB" sz="1000" dirty="0"/>
              <a:t> </a:t>
            </a:r>
            <a:r>
              <a:rPr lang="en-GB" sz="1000" dirty="0" err="1"/>
              <a:t>billede</a:t>
            </a:r>
            <a:r>
              <a:rPr lang="en-GB" sz="1000" dirty="0"/>
              <a:t>, </a:t>
            </a:r>
            <a:r>
              <a:rPr lang="en-GB" sz="1000" dirty="0" err="1"/>
              <a:t>højreklik</a:t>
            </a:r>
            <a:r>
              <a:rPr lang="en-GB" sz="1000" dirty="0"/>
              <a:t> </a:t>
            </a:r>
          </a:p>
          <a:p>
            <a:r>
              <a:rPr lang="en-GB" sz="1000" dirty="0" err="1"/>
              <a:t>på</a:t>
            </a:r>
            <a:r>
              <a:rPr lang="en-GB" sz="1000" dirty="0"/>
              <a:t> </a:t>
            </a:r>
            <a:r>
              <a:rPr lang="en-GB" sz="1000" dirty="0" err="1"/>
              <a:t>billedet</a:t>
            </a:r>
            <a:r>
              <a:rPr lang="en-GB" sz="1000" dirty="0"/>
              <a:t> </a:t>
            </a:r>
            <a:r>
              <a:rPr lang="en-GB" sz="1000" dirty="0" err="1"/>
              <a:t>og</a:t>
            </a:r>
            <a:r>
              <a:rPr lang="en-GB" sz="1000" dirty="0"/>
              <a:t> </a:t>
            </a:r>
            <a:r>
              <a:rPr lang="en-GB" sz="1000" dirty="0" err="1"/>
              <a:t>vælg</a:t>
            </a:r>
            <a:r>
              <a:rPr lang="en-GB" sz="1000" dirty="0"/>
              <a:t> ”Placer </a:t>
            </a:r>
            <a:r>
              <a:rPr lang="en-GB" sz="1000" dirty="0" err="1"/>
              <a:t>bagest</a:t>
            </a:r>
            <a:r>
              <a:rPr lang="en-GB" sz="1000" dirty="0"/>
              <a:t>”</a:t>
            </a:r>
          </a:p>
          <a:p>
            <a:endParaRPr lang="en-GB" sz="1000" dirty="0"/>
          </a:p>
          <a:p>
            <a:r>
              <a:rPr lang="en-GB" sz="1000" b="1" dirty="0" err="1"/>
              <a:t>Skift</a:t>
            </a:r>
            <a:r>
              <a:rPr lang="en-GB" sz="1000" b="1" baseline="0" dirty="0"/>
              <a:t> logo</a:t>
            </a:r>
          </a:p>
          <a:p>
            <a:r>
              <a:rPr lang="en-GB" sz="1000" b="0" baseline="0" dirty="0" err="1"/>
              <a:t>Højreklik</a:t>
            </a:r>
            <a:r>
              <a:rPr lang="en-GB" sz="1000" b="0" baseline="0" dirty="0"/>
              <a:t> logo </a:t>
            </a:r>
            <a:r>
              <a:rPr lang="en-GB" sz="1000" b="0" baseline="0" dirty="0" err="1"/>
              <a:t>og</a:t>
            </a:r>
            <a:r>
              <a:rPr lang="en-GB" sz="1000" b="0" baseline="0" dirty="0"/>
              <a:t> </a:t>
            </a:r>
            <a:r>
              <a:rPr lang="en-GB" sz="1000" b="0" baseline="0" dirty="0" err="1"/>
              <a:t>vælg</a:t>
            </a:r>
            <a:r>
              <a:rPr lang="en-GB" sz="1000" b="0" baseline="0" dirty="0"/>
              <a:t> ”</a:t>
            </a:r>
            <a:r>
              <a:rPr lang="en-GB" sz="1000" b="0" baseline="0" dirty="0" err="1"/>
              <a:t>Skift</a:t>
            </a:r>
            <a:r>
              <a:rPr lang="en-GB" sz="1000" b="0" baseline="0" dirty="0"/>
              <a:t> </a:t>
            </a:r>
            <a:r>
              <a:rPr lang="en-GB" sz="1000" b="0" baseline="0" dirty="0" err="1"/>
              <a:t>billede</a:t>
            </a:r>
            <a:r>
              <a:rPr lang="en-GB" sz="1000" b="0" baseline="0" dirty="0"/>
              <a:t>” </a:t>
            </a:r>
            <a:br>
              <a:rPr lang="en-GB" sz="1000" b="0" baseline="0" dirty="0"/>
            </a:br>
            <a:r>
              <a:rPr lang="en-GB" sz="1000" b="0" baseline="0" dirty="0"/>
              <a:t>(</a:t>
            </a:r>
            <a:r>
              <a:rPr lang="en-GB" sz="1000" b="0" baseline="0" dirty="0" err="1"/>
              <a:t>indsæt</a:t>
            </a:r>
            <a:r>
              <a:rPr lang="en-GB" sz="1000" b="0" baseline="0" dirty="0"/>
              <a:t> </a:t>
            </a:r>
            <a:r>
              <a:rPr lang="en-GB" sz="1000" b="0" baseline="0" dirty="0" err="1"/>
              <a:t>ønsket</a:t>
            </a:r>
            <a:r>
              <a:rPr lang="en-GB" sz="1000" b="0" baseline="0" dirty="0"/>
              <a:t> logo)</a:t>
            </a:r>
          </a:p>
          <a:p>
            <a:endParaRPr lang="en-GB" sz="1000" b="0" baseline="0" dirty="0"/>
          </a:p>
          <a:p>
            <a:r>
              <a:rPr lang="en-GB" sz="1000" b="0" baseline="0" dirty="0" err="1"/>
              <a:t>Hvis</a:t>
            </a:r>
            <a:r>
              <a:rPr lang="en-GB" sz="1000" b="0" baseline="0" dirty="0"/>
              <a:t> </a:t>
            </a:r>
            <a:r>
              <a:rPr lang="en-GB" sz="1000" b="0" baseline="0" dirty="0" err="1"/>
              <a:t>denne</a:t>
            </a:r>
            <a:r>
              <a:rPr lang="en-GB" sz="1000" b="0" baseline="0" dirty="0"/>
              <a:t> slide </a:t>
            </a:r>
            <a:r>
              <a:rPr lang="en-GB" sz="1000" b="0" baseline="0" dirty="0" err="1"/>
              <a:t>vælges</a:t>
            </a:r>
            <a:r>
              <a:rPr lang="en-GB" sz="1000" b="0" baseline="0" dirty="0"/>
              <a:t> </a:t>
            </a:r>
            <a:r>
              <a:rPr lang="en-GB" sz="1000" b="0" baseline="0" dirty="0" err="1"/>
              <a:t>fra</a:t>
            </a:r>
            <a:r>
              <a:rPr lang="en-GB" sz="1000" b="0" baseline="0" dirty="0"/>
              <a:t> </a:t>
            </a:r>
            <a:r>
              <a:rPr lang="en-GB" sz="1000" b="0" baseline="0" dirty="0" err="1"/>
              <a:t>fanen</a:t>
            </a:r>
            <a:r>
              <a:rPr lang="en-GB" sz="1000" b="0" baseline="0" dirty="0"/>
              <a:t> ”Layout”:</a:t>
            </a:r>
          </a:p>
          <a:p>
            <a:r>
              <a:rPr lang="en-GB" sz="1000" b="0" baseline="0" dirty="0" err="1"/>
              <a:t>Indsæt</a:t>
            </a:r>
            <a:r>
              <a:rPr lang="en-GB" sz="1000" b="0" baseline="0" dirty="0"/>
              <a:t> logo, </a:t>
            </a:r>
            <a:r>
              <a:rPr lang="en-GB" sz="1000" b="0" baseline="0" dirty="0" err="1"/>
              <a:t>gå</a:t>
            </a:r>
            <a:r>
              <a:rPr lang="en-GB" sz="1000" b="0" baseline="0" dirty="0"/>
              <a:t> </a:t>
            </a:r>
            <a:r>
              <a:rPr lang="en-GB" sz="1000" b="0" baseline="0" dirty="0" err="1"/>
              <a:t>til</a:t>
            </a:r>
            <a:r>
              <a:rPr lang="en-GB" sz="1000" b="0" baseline="0" dirty="0"/>
              <a:t> </a:t>
            </a:r>
            <a:r>
              <a:rPr lang="en-GB" sz="1000" b="0" baseline="0" dirty="0" err="1"/>
              <a:t>fanen</a:t>
            </a:r>
            <a:r>
              <a:rPr lang="en-GB" sz="1000" b="0" baseline="0" dirty="0"/>
              <a:t> ”</a:t>
            </a:r>
            <a:r>
              <a:rPr lang="en-GB" sz="1000" b="0" baseline="0" dirty="0" err="1"/>
              <a:t>Beskær</a:t>
            </a:r>
            <a:r>
              <a:rPr lang="en-GB" sz="1000" b="0" baseline="0" dirty="0"/>
              <a:t>” </a:t>
            </a:r>
            <a:r>
              <a:rPr lang="en-GB" sz="1000" b="0" baseline="0" dirty="0" err="1"/>
              <a:t>og</a:t>
            </a:r>
            <a:r>
              <a:rPr lang="en-GB" sz="1000" b="0" baseline="0" dirty="0"/>
              <a:t> </a:t>
            </a:r>
            <a:r>
              <a:rPr lang="en-GB" sz="1000" b="0" baseline="0" dirty="0" err="1"/>
              <a:t>vælg</a:t>
            </a:r>
            <a:endParaRPr lang="en-GB" sz="1000" b="0" baseline="0" dirty="0"/>
          </a:p>
          <a:p>
            <a:r>
              <a:rPr lang="en-GB" sz="1000" b="0" baseline="0" dirty="0"/>
              <a:t>”</a:t>
            </a:r>
            <a:r>
              <a:rPr lang="en-GB" sz="1000" b="0" baseline="0" dirty="0" err="1"/>
              <a:t>Tilpas</a:t>
            </a:r>
            <a:r>
              <a:rPr lang="en-GB" sz="1000" b="0" baseline="0" dirty="0"/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702892163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ransition>
    <p:fade thruBlk="1"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orside produkt">
    <p:bg bwMode="auto"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dsholder til billede 2"/>
          <p:cNvSpPr>
            <a:spLocks noGrp="1"/>
          </p:cNvSpPr>
          <p:nvPr>
            <p:ph type="pic" sz="quarter" idx="10" hasCustomPrompt="1"/>
          </p:nvPr>
        </p:nvSpPr>
        <p:spPr>
          <a:xfrm>
            <a:off x="0" y="0"/>
            <a:ext cx="9144000" cy="6858000"/>
          </a:xfrm>
        </p:spPr>
        <p:txBody>
          <a:bodyPr/>
          <a:lstStyle>
            <a:lvl1pPr marL="0" indent="0">
              <a:lnSpc>
                <a:spcPct val="150000"/>
              </a:lnSpc>
              <a:buNone/>
              <a:defRPr sz="800"/>
            </a:lvl1pPr>
          </a:lstStyle>
          <a:p>
            <a:r>
              <a:rPr lang="en-GB" dirty="0" err="1"/>
              <a:t>Billede</a:t>
            </a:r>
            <a:endParaRPr lang="en-GB" dirty="0"/>
          </a:p>
        </p:txBody>
      </p:sp>
      <p:sp>
        <p:nvSpPr>
          <p:cNvPr id="17" name="Titel 1"/>
          <p:cNvSpPr>
            <a:spLocks noGrp="1"/>
          </p:cNvSpPr>
          <p:nvPr>
            <p:ph type="ctrTitle" hasCustomPrompt="1"/>
          </p:nvPr>
        </p:nvSpPr>
        <p:spPr>
          <a:xfrm>
            <a:off x="317500" y="0"/>
            <a:ext cx="3959225" cy="6858000"/>
          </a:xfrm>
          <a:solidFill>
            <a:schemeClr val="bg1">
              <a:alpha val="89804"/>
            </a:schemeClr>
          </a:solidFill>
        </p:spPr>
        <p:txBody>
          <a:bodyPr lIns="180000" tIns="1260000">
            <a:normAutofit/>
          </a:bodyPr>
          <a:lstStyle>
            <a:lvl1pPr>
              <a:lnSpc>
                <a:spcPct val="100000"/>
              </a:lnSpc>
              <a:defRPr sz="3200" baseline="0">
                <a:solidFill>
                  <a:schemeClr val="tx1"/>
                </a:solidFill>
              </a:defRPr>
            </a:lvl1pPr>
          </a:lstStyle>
          <a:p>
            <a:r>
              <a:rPr lang="en-GB" dirty="0"/>
              <a:t>KLIK FOR AT REDIGERE I MASTER</a:t>
            </a:r>
          </a:p>
        </p:txBody>
      </p:sp>
      <p:sp>
        <p:nvSpPr>
          <p:cNvPr id="26" name="Pladsholder til tekst 30"/>
          <p:cNvSpPr>
            <a:spLocks noGrp="1"/>
          </p:cNvSpPr>
          <p:nvPr>
            <p:ph type="body" sz="quarter" idx="11" hasCustomPrompt="1"/>
          </p:nvPr>
        </p:nvSpPr>
        <p:spPr>
          <a:xfrm>
            <a:off x="454344" y="2814052"/>
            <a:ext cx="3589336" cy="650875"/>
          </a:xfrm>
        </p:spPr>
        <p:txBody>
          <a:bodyPr lIns="72000">
            <a:normAutofit/>
          </a:bodyPr>
          <a:lstStyle>
            <a:lvl1pPr marL="0" indent="0">
              <a:buNone/>
              <a:defRPr sz="1400" b="1" cap="all" baseline="0">
                <a:solidFill>
                  <a:srgbClr val="43B02A"/>
                </a:solidFill>
              </a:defRPr>
            </a:lvl1pPr>
            <a:lvl5pPr marL="1828800" indent="0">
              <a:buNone/>
              <a:defRPr/>
            </a:lvl5pPr>
          </a:lstStyle>
          <a:p>
            <a:pPr lvl="0"/>
            <a:r>
              <a:rPr lang="en-GB" dirty="0"/>
              <a:t>KLIK, TILFØJ UNDERTITEL</a:t>
            </a:r>
          </a:p>
        </p:txBody>
      </p:sp>
      <p:pic>
        <p:nvPicPr>
          <p:cNvPr id="2050" name="Picture 2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14827" y="3048635"/>
            <a:ext cx="2181225" cy="2305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Pladsholder til billede 3"/>
          <p:cNvSpPr>
            <a:spLocks noGrp="1" noChangeAspect="1"/>
          </p:cNvSpPr>
          <p:nvPr>
            <p:ph type="pic" sz="quarter" idx="13" hasCustomPrompt="1"/>
          </p:nvPr>
        </p:nvSpPr>
        <p:spPr>
          <a:xfrm>
            <a:off x="522287" y="135256"/>
            <a:ext cx="1211263" cy="1066144"/>
          </a:xfrm>
        </p:spPr>
        <p:txBody>
          <a:bodyPr/>
          <a:lstStyle>
            <a:lvl1pPr marL="0" indent="0">
              <a:buNone/>
              <a:defRPr sz="1100">
                <a:solidFill>
                  <a:schemeClr val="bg1"/>
                </a:solidFill>
              </a:defRPr>
            </a:lvl1pPr>
          </a:lstStyle>
          <a:p>
            <a:r>
              <a:rPr lang="en-GB" dirty="0" err="1"/>
              <a:t>Indsæt</a:t>
            </a:r>
            <a:r>
              <a:rPr lang="en-GB" dirty="0"/>
              <a:t> logo</a:t>
            </a:r>
          </a:p>
        </p:txBody>
      </p:sp>
      <p:sp>
        <p:nvSpPr>
          <p:cNvPr id="9" name="Tekstboks 8"/>
          <p:cNvSpPr txBox="1"/>
          <p:nvPr userDrawn="1"/>
        </p:nvSpPr>
        <p:spPr>
          <a:xfrm>
            <a:off x="9245600" y="457200"/>
            <a:ext cx="3028393" cy="1938992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GB" sz="1000" b="1" dirty="0" err="1"/>
              <a:t>Indsæt</a:t>
            </a:r>
            <a:r>
              <a:rPr lang="en-GB" sz="1000" b="1" dirty="0"/>
              <a:t> </a:t>
            </a:r>
            <a:r>
              <a:rPr lang="en-GB" sz="1000" b="1" dirty="0" err="1"/>
              <a:t>billede</a:t>
            </a:r>
            <a:r>
              <a:rPr lang="en-GB" sz="1000" b="1" dirty="0"/>
              <a:t>:</a:t>
            </a:r>
            <a:endParaRPr lang="en-GB" sz="1000" dirty="0"/>
          </a:p>
          <a:p>
            <a:r>
              <a:rPr lang="en-GB" sz="1000" dirty="0" err="1"/>
              <a:t>Klik</a:t>
            </a:r>
            <a:r>
              <a:rPr lang="en-GB" sz="1000" dirty="0"/>
              <a:t> </a:t>
            </a:r>
            <a:r>
              <a:rPr lang="en-GB" sz="1000" dirty="0" err="1"/>
              <a:t>på</a:t>
            </a:r>
            <a:r>
              <a:rPr lang="en-GB" sz="1000" dirty="0"/>
              <a:t> </a:t>
            </a:r>
            <a:r>
              <a:rPr lang="en-GB" sz="1000" dirty="0" err="1"/>
              <a:t>ikonet</a:t>
            </a:r>
            <a:r>
              <a:rPr lang="en-GB" sz="1000" dirty="0"/>
              <a:t> for at </a:t>
            </a:r>
            <a:r>
              <a:rPr lang="en-GB" sz="1000" dirty="0" err="1"/>
              <a:t>indsætte</a:t>
            </a:r>
            <a:r>
              <a:rPr lang="en-GB" sz="1000" dirty="0"/>
              <a:t> </a:t>
            </a:r>
            <a:r>
              <a:rPr lang="en-GB" sz="1000" dirty="0" err="1"/>
              <a:t>billede</a:t>
            </a:r>
            <a:r>
              <a:rPr lang="en-GB" sz="1000" dirty="0"/>
              <a:t>. </a:t>
            </a:r>
          </a:p>
          <a:p>
            <a:r>
              <a:rPr lang="en-GB" sz="1000" dirty="0" err="1"/>
              <a:t>Når</a:t>
            </a:r>
            <a:r>
              <a:rPr lang="en-GB" sz="1000" dirty="0"/>
              <a:t> du </a:t>
            </a:r>
            <a:r>
              <a:rPr lang="en-GB" sz="1000" dirty="0" err="1"/>
              <a:t>har</a:t>
            </a:r>
            <a:r>
              <a:rPr lang="en-GB" sz="1000" dirty="0"/>
              <a:t> </a:t>
            </a:r>
            <a:r>
              <a:rPr lang="en-GB" sz="1000" dirty="0" err="1"/>
              <a:t>indsat</a:t>
            </a:r>
            <a:r>
              <a:rPr lang="en-GB" sz="1000" dirty="0"/>
              <a:t> </a:t>
            </a:r>
            <a:r>
              <a:rPr lang="en-GB" sz="1000" dirty="0" err="1"/>
              <a:t>billede</a:t>
            </a:r>
            <a:r>
              <a:rPr lang="en-GB" sz="1000" dirty="0"/>
              <a:t>, </a:t>
            </a:r>
            <a:r>
              <a:rPr lang="en-GB" sz="1000" dirty="0" err="1"/>
              <a:t>højreklik</a:t>
            </a:r>
            <a:r>
              <a:rPr lang="en-GB" sz="1000" dirty="0"/>
              <a:t> </a:t>
            </a:r>
          </a:p>
          <a:p>
            <a:r>
              <a:rPr lang="en-GB" sz="1000" dirty="0" err="1"/>
              <a:t>på</a:t>
            </a:r>
            <a:r>
              <a:rPr lang="en-GB" sz="1000" dirty="0"/>
              <a:t> </a:t>
            </a:r>
            <a:r>
              <a:rPr lang="en-GB" sz="1000" dirty="0" err="1"/>
              <a:t>billedet</a:t>
            </a:r>
            <a:r>
              <a:rPr lang="en-GB" sz="1000" dirty="0"/>
              <a:t> </a:t>
            </a:r>
            <a:r>
              <a:rPr lang="en-GB" sz="1000" dirty="0" err="1"/>
              <a:t>og</a:t>
            </a:r>
            <a:r>
              <a:rPr lang="en-GB" sz="1000" dirty="0"/>
              <a:t> </a:t>
            </a:r>
            <a:r>
              <a:rPr lang="en-GB" sz="1000" dirty="0" err="1"/>
              <a:t>vælg</a:t>
            </a:r>
            <a:r>
              <a:rPr lang="en-GB" sz="1000" dirty="0"/>
              <a:t> ”Placer </a:t>
            </a:r>
            <a:r>
              <a:rPr lang="en-GB" sz="1000" dirty="0" err="1"/>
              <a:t>bagest</a:t>
            </a:r>
            <a:r>
              <a:rPr lang="en-GB" sz="1000" dirty="0"/>
              <a:t>”</a:t>
            </a:r>
          </a:p>
          <a:p>
            <a:endParaRPr lang="en-GB" sz="1000" dirty="0"/>
          </a:p>
          <a:p>
            <a:r>
              <a:rPr lang="en-GB" sz="1000" b="1" dirty="0" err="1"/>
              <a:t>Skift</a:t>
            </a:r>
            <a:r>
              <a:rPr lang="en-GB" sz="1000" b="1" baseline="0" dirty="0"/>
              <a:t> logo</a:t>
            </a:r>
          </a:p>
          <a:p>
            <a:r>
              <a:rPr lang="en-GB" sz="1000" b="0" baseline="0" dirty="0" err="1"/>
              <a:t>Højreklik</a:t>
            </a:r>
            <a:r>
              <a:rPr lang="en-GB" sz="1000" b="0" baseline="0" dirty="0"/>
              <a:t> logo </a:t>
            </a:r>
            <a:r>
              <a:rPr lang="en-GB" sz="1000" b="0" baseline="0" dirty="0" err="1"/>
              <a:t>og</a:t>
            </a:r>
            <a:r>
              <a:rPr lang="en-GB" sz="1000" b="0" baseline="0" dirty="0"/>
              <a:t> </a:t>
            </a:r>
            <a:r>
              <a:rPr lang="en-GB" sz="1000" b="0" baseline="0" dirty="0" err="1"/>
              <a:t>vælg</a:t>
            </a:r>
            <a:r>
              <a:rPr lang="en-GB" sz="1000" b="0" baseline="0" dirty="0"/>
              <a:t> ”</a:t>
            </a:r>
            <a:r>
              <a:rPr lang="en-GB" sz="1000" b="0" baseline="0" dirty="0" err="1"/>
              <a:t>Skift</a:t>
            </a:r>
            <a:r>
              <a:rPr lang="en-GB" sz="1000" b="0" baseline="0" dirty="0"/>
              <a:t> </a:t>
            </a:r>
            <a:r>
              <a:rPr lang="en-GB" sz="1000" b="0" baseline="0" dirty="0" err="1"/>
              <a:t>billede</a:t>
            </a:r>
            <a:r>
              <a:rPr lang="en-GB" sz="1000" b="0" baseline="0" dirty="0"/>
              <a:t>” </a:t>
            </a:r>
            <a:br>
              <a:rPr lang="en-GB" sz="1000" b="0" baseline="0" dirty="0"/>
            </a:br>
            <a:r>
              <a:rPr lang="en-GB" sz="1000" b="0" baseline="0" dirty="0"/>
              <a:t>(</a:t>
            </a:r>
            <a:r>
              <a:rPr lang="en-GB" sz="1000" b="0" baseline="0" dirty="0" err="1"/>
              <a:t>indsæt</a:t>
            </a:r>
            <a:r>
              <a:rPr lang="en-GB" sz="1000" b="0" baseline="0" dirty="0"/>
              <a:t> </a:t>
            </a:r>
            <a:r>
              <a:rPr lang="en-GB" sz="1000" b="0" baseline="0" dirty="0" err="1"/>
              <a:t>ønsket</a:t>
            </a:r>
            <a:r>
              <a:rPr lang="en-GB" sz="1000" b="0" baseline="0" dirty="0"/>
              <a:t> logo)</a:t>
            </a:r>
          </a:p>
          <a:p>
            <a:endParaRPr lang="en-GB" sz="1000" b="0" baseline="0" dirty="0"/>
          </a:p>
          <a:p>
            <a:r>
              <a:rPr lang="en-GB" sz="1000" b="0" baseline="0" dirty="0" err="1"/>
              <a:t>Hvis</a:t>
            </a:r>
            <a:r>
              <a:rPr lang="en-GB" sz="1000" b="0" baseline="0" dirty="0"/>
              <a:t> </a:t>
            </a:r>
            <a:r>
              <a:rPr lang="en-GB" sz="1000" b="0" baseline="0" dirty="0" err="1"/>
              <a:t>denne</a:t>
            </a:r>
            <a:r>
              <a:rPr lang="en-GB" sz="1000" b="0" baseline="0" dirty="0"/>
              <a:t> slide </a:t>
            </a:r>
            <a:r>
              <a:rPr lang="en-GB" sz="1000" b="0" baseline="0" dirty="0" err="1"/>
              <a:t>vælges</a:t>
            </a:r>
            <a:r>
              <a:rPr lang="en-GB" sz="1000" b="0" baseline="0" dirty="0"/>
              <a:t> </a:t>
            </a:r>
            <a:r>
              <a:rPr lang="en-GB" sz="1000" b="0" baseline="0" dirty="0" err="1"/>
              <a:t>fra</a:t>
            </a:r>
            <a:r>
              <a:rPr lang="en-GB" sz="1000" b="0" baseline="0" dirty="0"/>
              <a:t> </a:t>
            </a:r>
            <a:r>
              <a:rPr lang="en-GB" sz="1000" b="0" baseline="0" dirty="0" err="1"/>
              <a:t>fanen</a:t>
            </a:r>
            <a:r>
              <a:rPr lang="en-GB" sz="1000" b="0" baseline="0" dirty="0"/>
              <a:t> ”Layout”:</a:t>
            </a:r>
          </a:p>
          <a:p>
            <a:r>
              <a:rPr lang="en-GB" sz="1000" b="0" baseline="0" dirty="0" err="1"/>
              <a:t>Indsæt</a:t>
            </a:r>
            <a:r>
              <a:rPr lang="en-GB" sz="1000" b="0" baseline="0" dirty="0"/>
              <a:t> logo, </a:t>
            </a:r>
            <a:r>
              <a:rPr lang="en-GB" sz="1000" b="0" baseline="0" dirty="0" err="1"/>
              <a:t>gå</a:t>
            </a:r>
            <a:r>
              <a:rPr lang="en-GB" sz="1000" b="0" baseline="0" dirty="0"/>
              <a:t> </a:t>
            </a:r>
            <a:r>
              <a:rPr lang="en-GB" sz="1000" b="0" baseline="0" dirty="0" err="1"/>
              <a:t>til</a:t>
            </a:r>
            <a:r>
              <a:rPr lang="en-GB" sz="1000" b="0" baseline="0" dirty="0"/>
              <a:t> </a:t>
            </a:r>
            <a:r>
              <a:rPr lang="en-GB" sz="1000" b="0" baseline="0" dirty="0" err="1"/>
              <a:t>fanen</a:t>
            </a:r>
            <a:r>
              <a:rPr lang="en-GB" sz="1000" b="0" baseline="0" dirty="0"/>
              <a:t> ”</a:t>
            </a:r>
            <a:r>
              <a:rPr lang="en-GB" sz="1000" b="0" baseline="0" dirty="0" err="1"/>
              <a:t>Beskær</a:t>
            </a:r>
            <a:r>
              <a:rPr lang="en-GB" sz="1000" b="0" baseline="0" dirty="0"/>
              <a:t>” </a:t>
            </a:r>
            <a:r>
              <a:rPr lang="en-GB" sz="1000" b="0" baseline="0" dirty="0" err="1"/>
              <a:t>og</a:t>
            </a:r>
            <a:r>
              <a:rPr lang="en-GB" sz="1000" b="0" baseline="0" dirty="0"/>
              <a:t> </a:t>
            </a:r>
            <a:r>
              <a:rPr lang="en-GB" sz="1000" b="0" baseline="0" dirty="0" err="1"/>
              <a:t>vælg</a:t>
            </a:r>
            <a:endParaRPr lang="en-GB" sz="1000" b="0" baseline="0" dirty="0"/>
          </a:p>
          <a:p>
            <a:r>
              <a:rPr lang="en-GB" sz="1000" b="0" baseline="0" dirty="0"/>
              <a:t>”</a:t>
            </a:r>
            <a:r>
              <a:rPr lang="en-GB" sz="1000" b="0" baseline="0" dirty="0" err="1"/>
              <a:t>Tilpas</a:t>
            </a:r>
            <a:r>
              <a:rPr lang="en-GB" sz="1000" b="0" baseline="0" dirty="0"/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900045914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ransition>
    <p:fade thruBlk="1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orside uden billede m. logo">
    <p:bg bwMode="auto"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ktangel 5"/>
          <p:cNvSpPr/>
          <p:nvPr userDrawn="1"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17" name="Titel 1"/>
          <p:cNvSpPr>
            <a:spLocks noGrp="1"/>
          </p:cNvSpPr>
          <p:nvPr>
            <p:ph type="ctrTitle" hasCustomPrompt="1"/>
          </p:nvPr>
        </p:nvSpPr>
        <p:spPr>
          <a:xfrm>
            <a:off x="317500" y="0"/>
            <a:ext cx="4965700" cy="5734050"/>
          </a:xfrm>
          <a:solidFill>
            <a:schemeClr val="tx2">
              <a:alpha val="89804"/>
            </a:schemeClr>
          </a:solidFill>
        </p:spPr>
        <p:txBody>
          <a:bodyPr lIns="180000" tIns="468000" rIns="180000">
            <a:normAutofit/>
          </a:bodyPr>
          <a:lstStyle>
            <a:lvl1pPr>
              <a:lnSpc>
                <a:spcPct val="100000"/>
              </a:lnSpc>
              <a:defRPr sz="3200" baseline="0">
                <a:solidFill>
                  <a:schemeClr val="bg1"/>
                </a:solidFill>
              </a:defRPr>
            </a:lvl1pPr>
          </a:lstStyle>
          <a:p>
            <a:r>
              <a:rPr lang="en-GB" dirty="0"/>
              <a:t>KLIK FOR AT REDIGERE I MASTER</a:t>
            </a:r>
          </a:p>
        </p:txBody>
      </p:sp>
      <p:sp>
        <p:nvSpPr>
          <p:cNvPr id="26" name="Pladsholder til tekst 30"/>
          <p:cNvSpPr>
            <a:spLocks noGrp="1"/>
          </p:cNvSpPr>
          <p:nvPr>
            <p:ph type="body" sz="quarter" idx="11" hasCustomPrompt="1"/>
          </p:nvPr>
        </p:nvSpPr>
        <p:spPr>
          <a:xfrm>
            <a:off x="337820" y="2336532"/>
            <a:ext cx="4925060" cy="650875"/>
          </a:xfrm>
        </p:spPr>
        <p:txBody>
          <a:bodyPr lIns="180000" rIns="180000">
            <a:normAutofit/>
          </a:bodyPr>
          <a:lstStyle>
            <a:lvl1pPr marL="0" indent="0">
              <a:buNone/>
              <a:defRPr sz="1400" b="1" cap="all" baseline="0">
                <a:solidFill>
                  <a:schemeClr val="bg1"/>
                </a:solidFill>
              </a:defRPr>
            </a:lvl1pPr>
            <a:lvl5pPr marL="1828800" indent="0">
              <a:buNone/>
              <a:defRPr/>
            </a:lvl5pPr>
          </a:lstStyle>
          <a:p>
            <a:pPr lvl="0"/>
            <a:r>
              <a:rPr lang="en-GB" dirty="0"/>
              <a:t>KLIK, TILFØJ UNDERTITEL</a:t>
            </a:r>
          </a:p>
        </p:txBody>
      </p:sp>
      <p:pic>
        <p:nvPicPr>
          <p:cNvPr id="8" name="Billede 7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76619" y="373063"/>
            <a:ext cx="881594" cy="309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46736541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ransition>
    <p:fade thruBlk="1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 og tekst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0" y="0"/>
            <a:ext cx="7443788" cy="932177"/>
          </a:xfrm>
        </p:spPr>
        <p:txBody>
          <a:bodyPr/>
          <a:lstStyle/>
          <a:p>
            <a:r>
              <a:rPr lang="en-GB" dirty="0" err="1"/>
              <a:t>Klik</a:t>
            </a:r>
            <a:r>
              <a:rPr lang="en-GB" dirty="0"/>
              <a:t> for at </a:t>
            </a:r>
            <a:r>
              <a:rPr lang="en-GB" dirty="0" err="1"/>
              <a:t>redigere</a:t>
            </a:r>
            <a:r>
              <a:rPr lang="en-GB" dirty="0"/>
              <a:t> </a:t>
            </a:r>
            <a:r>
              <a:rPr lang="en-GB" dirty="0" err="1"/>
              <a:t>i</a:t>
            </a:r>
            <a:r>
              <a:rPr lang="en-GB" dirty="0"/>
              <a:t> master</a:t>
            </a:r>
          </a:p>
        </p:txBody>
      </p:sp>
      <p:sp>
        <p:nvSpPr>
          <p:cNvPr id="4" name="Pladsholder til sidefod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5" name="Pladsholder til dias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C75061-B1B6-40EC-B9F9-7310D269E7AB}" type="slidenum">
              <a:rPr lang="en-GB" smtClean="0"/>
              <a:pPr/>
              <a:t>‹nr.›</a:t>
            </a:fld>
            <a:endParaRPr lang="en-GB" dirty="0"/>
          </a:p>
        </p:txBody>
      </p:sp>
      <p:sp>
        <p:nvSpPr>
          <p:cNvPr id="10" name="SPP_Klassifikation"/>
          <p:cNvSpPr txBox="1"/>
          <p:nvPr userDrawn="1"/>
        </p:nvSpPr>
        <p:spPr>
          <a:xfrm>
            <a:off x="324863" y="6466108"/>
            <a:ext cx="2031393" cy="149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defPPr>
              <a:defRPr lang="da-DK"/>
            </a:defPPr>
            <a:lvl1pPr algn="r">
              <a:lnSpc>
                <a:spcPts val="400"/>
              </a:lnSpc>
              <a:spcBef>
                <a:spcPts val="0"/>
              </a:spcBef>
              <a:defRPr sz="700" cap="all" baseline="0">
                <a:solidFill>
                  <a:schemeClr val="bg1"/>
                </a:solidFill>
              </a:defRPr>
            </a:lvl1pPr>
          </a:lstStyle>
          <a:p>
            <a:pPr lvl="0" algn="l"/>
            <a:r>
              <a:rPr lang="en-GB" sz="500">
                <a:solidFill>
                  <a:schemeClr val="bg1"/>
                </a:solidFill>
              </a:rPr>
              <a:t>Internt</a:t>
            </a:r>
            <a:endParaRPr lang="en-GB" sz="500" dirty="0">
              <a:solidFill>
                <a:schemeClr val="bg1"/>
              </a:solidFill>
            </a:endParaRPr>
          </a:p>
        </p:txBody>
      </p:sp>
      <p:sp>
        <p:nvSpPr>
          <p:cNvPr id="11" name="SPP_Selskab"/>
          <p:cNvSpPr txBox="1"/>
          <p:nvPr userDrawn="1"/>
        </p:nvSpPr>
        <p:spPr>
          <a:xfrm>
            <a:off x="327024" y="6374668"/>
            <a:ext cx="2031393" cy="1213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defPPr>
              <a:defRPr lang="da-DK"/>
            </a:defPPr>
            <a:lvl1pPr algn="r">
              <a:lnSpc>
                <a:spcPts val="400"/>
              </a:lnSpc>
              <a:spcBef>
                <a:spcPts val="0"/>
              </a:spcBef>
              <a:defRPr sz="700" cap="all" baseline="0">
                <a:solidFill>
                  <a:schemeClr val="bg1"/>
                </a:solidFill>
              </a:defRPr>
            </a:lvl1pPr>
          </a:lstStyle>
          <a:p>
            <a:pPr lvl="0" algn="l"/>
            <a:r>
              <a:rPr lang="en-GB" sz="500">
                <a:solidFill>
                  <a:schemeClr val="bg1"/>
                </a:solidFill>
              </a:rPr>
              <a:t>KMD A/S</a:t>
            </a:r>
            <a:endParaRPr lang="en-GB" sz="500" dirty="0">
              <a:solidFill>
                <a:schemeClr val="bg1"/>
              </a:solidFill>
            </a:endParaRPr>
          </a:p>
        </p:txBody>
      </p:sp>
      <p:sp>
        <p:nvSpPr>
          <p:cNvPr id="14" name="Pladsholder til indhold 13"/>
          <p:cNvSpPr>
            <a:spLocks noGrp="1"/>
          </p:cNvSpPr>
          <p:nvPr>
            <p:ph sz="quarter" idx="13"/>
          </p:nvPr>
        </p:nvSpPr>
        <p:spPr>
          <a:xfrm>
            <a:off x="522288" y="1376363"/>
            <a:ext cx="8047037" cy="4357686"/>
          </a:xfrm>
        </p:spPr>
        <p:txBody>
          <a:bodyPr/>
          <a:lstStyle>
            <a:lvl1pPr marL="182563" indent="-182563">
              <a:spcBef>
                <a:spcPts val="1200"/>
              </a:spcBef>
              <a:buClr>
                <a:schemeClr val="tx2"/>
              </a:buClr>
              <a:buFont typeface="Verdana" panose="020B0604030504040204" pitchFamily="34" charset="0"/>
              <a:buChar char="_"/>
              <a:defRPr/>
            </a:lvl1pPr>
            <a:lvl2pPr marL="357188" indent="-182563">
              <a:spcBef>
                <a:spcPts val="1200"/>
              </a:spcBef>
              <a:buClr>
                <a:schemeClr val="tx2"/>
              </a:buClr>
              <a:buSzPct val="100000"/>
              <a:buFont typeface="Verdana" panose="020B0604030504040204" pitchFamily="34" charset="0"/>
              <a:buChar char="_"/>
              <a:defRPr sz="1400"/>
            </a:lvl2pPr>
            <a:lvl3pPr marL="538163" indent="-179388">
              <a:spcBef>
                <a:spcPts val="1200"/>
              </a:spcBef>
              <a:buClr>
                <a:schemeClr val="tx2"/>
              </a:buClr>
              <a:buFont typeface="Verdana" panose="020B0604030504040204" pitchFamily="34" charset="0"/>
              <a:buChar char="_"/>
              <a:defRPr sz="1200" baseline="0"/>
            </a:lvl3pPr>
            <a:lvl4pPr marL="804863" indent="-182563">
              <a:spcBef>
                <a:spcPts val="1200"/>
              </a:spcBef>
              <a:buClr>
                <a:schemeClr val="tx2"/>
              </a:buClr>
              <a:buFont typeface="Verdana" panose="020B0604030504040204" pitchFamily="34" charset="0"/>
              <a:buChar char="_"/>
              <a:defRPr sz="1200" baseline="0"/>
            </a:lvl4pPr>
          </a:lstStyle>
          <a:p>
            <a:pPr lvl="0"/>
            <a:r>
              <a:rPr lang="en-GB" dirty="0" err="1"/>
              <a:t>Rediger</a:t>
            </a:r>
            <a:r>
              <a:rPr lang="en-GB" dirty="0"/>
              <a:t> </a:t>
            </a:r>
            <a:r>
              <a:rPr lang="en-GB" dirty="0" err="1"/>
              <a:t>typografien</a:t>
            </a:r>
            <a:r>
              <a:rPr lang="en-GB" dirty="0"/>
              <a:t> </a:t>
            </a:r>
            <a:r>
              <a:rPr lang="en-GB" dirty="0" err="1"/>
              <a:t>i</a:t>
            </a:r>
            <a:r>
              <a:rPr lang="en-GB" dirty="0"/>
              <a:t> </a:t>
            </a:r>
            <a:r>
              <a:rPr lang="en-GB" dirty="0" err="1"/>
              <a:t>masterens</a:t>
            </a:r>
            <a:endParaRPr lang="en-GB" dirty="0"/>
          </a:p>
          <a:p>
            <a:pPr lvl="1"/>
            <a:r>
              <a:rPr lang="en-GB" dirty="0" err="1"/>
              <a:t>Andet</a:t>
            </a:r>
            <a:r>
              <a:rPr lang="en-GB" dirty="0"/>
              <a:t> niveau</a:t>
            </a:r>
          </a:p>
          <a:p>
            <a:pPr lvl="2"/>
            <a:r>
              <a:rPr lang="en-GB" dirty="0" err="1"/>
              <a:t>Tredje</a:t>
            </a:r>
            <a:r>
              <a:rPr lang="en-GB" dirty="0"/>
              <a:t> niveau</a:t>
            </a:r>
          </a:p>
          <a:p>
            <a:pPr lvl="3"/>
            <a:r>
              <a:rPr lang="en-GB" dirty="0" err="1"/>
              <a:t>Fjerde</a:t>
            </a:r>
            <a:r>
              <a:rPr lang="en-GB" dirty="0"/>
              <a:t> niveau</a:t>
            </a:r>
          </a:p>
          <a:p>
            <a:pPr lvl="4"/>
            <a:r>
              <a:rPr lang="en-GB" dirty="0" err="1"/>
              <a:t>Femte</a:t>
            </a:r>
            <a:r>
              <a:rPr lang="en-GB" dirty="0"/>
              <a:t> niveau</a:t>
            </a:r>
          </a:p>
        </p:txBody>
      </p:sp>
    </p:spTree>
    <p:extLst>
      <p:ext uri="{BB962C8B-B14F-4D97-AF65-F5344CB8AC3E}">
        <p14:creationId xmlns:p14="http://schemas.microsoft.com/office/powerpoint/2010/main" val="4035879264"/>
      </p:ext>
    </p:extLst>
  </p:cSld>
  <p:clrMapOvr>
    <a:masterClrMapping/>
  </p:clrMapOvr>
  <p:transition>
    <p:fade thruBlk="1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el og to indholdsobjekter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" y="0"/>
            <a:ext cx="7443788" cy="940943"/>
          </a:xfrm>
        </p:spPr>
        <p:txBody>
          <a:bodyPr/>
          <a:lstStyle/>
          <a:p>
            <a:r>
              <a:rPr lang="en-GB" dirty="0" err="1"/>
              <a:t>Klik</a:t>
            </a:r>
            <a:r>
              <a:rPr lang="en-GB" dirty="0"/>
              <a:t> for at </a:t>
            </a:r>
            <a:r>
              <a:rPr lang="en-GB" dirty="0" err="1"/>
              <a:t>redigere</a:t>
            </a:r>
            <a:r>
              <a:rPr lang="en-GB" dirty="0"/>
              <a:t> </a:t>
            </a:r>
            <a:r>
              <a:rPr lang="en-GB" dirty="0" err="1"/>
              <a:t>i</a:t>
            </a:r>
            <a:r>
              <a:rPr lang="en-GB" dirty="0"/>
              <a:t> master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22288" y="1492250"/>
            <a:ext cx="3754437" cy="4260462"/>
          </a:xfrm>
        </p:spPr>
        <p:txBody>
          <a:bodyPr/>
          <a:lstStyle>
            <a:lvl1pPr marL="182563" indent="-182563">
              <a:spcBef>
                <a:spcPts val="1200"/>
              </a:spcBef>
              <a:buClr>
                <a:schemeClr val="tx2"/>
              </a:buClr>
              <a:buFont typeface="Verdana" panose="020B0604030504040204" pitchFamily="34" charset="0"/>
              <a:buChar char="_"/>
              <a:defRPr sz="1600"/>
            </a:lvl1pPr>
            <a:lvl2pPr marL="357188" indent="-182563">
              <a:spcBef>
                <a:spcPts val="1200"/>
              </a:spcBef>
              <a:buClr>
                <a:schemeClr val="tx2"/>
              </a:buClr>
              <a:buSzPct val="100000"/>
              <a:buFont typeface="Verdana" panose="020B0604030504040204" pitchFamily="34" charset="0"/>
              <a:buChar char="_"/>
              <a:defRPr sz="1400"/>
            </a:lvl2pPr>
            <a:lvl3pPr marL="539750" indent="-192088">
              <a:spcBef>
                <a:spcPts val="1200"/>
              </a:spcBef>
              <a:buClr>
                <a:schemeClr val="tx2"/>
              </a:buClr>
              <a:buSzPct val="100000"/>
              <a:buFont typeface="Verdana" panose="020B0604030504040204" pitchFamily="34" charset="0"/>
              <a:buChar char="_"/>
              <a:defRPr sz="1200" baseline="0"/>
            </a:lvl3pPr>
            <a:lvl4pPr marL="722313" indent="-182563">
              <a:spcBef>
                <a:spcPts val="1200"/>
              </a:spcBef>
              <a:buClr>
                <a:schemeClr val="tx2"/>
              </a:buClr>
              <a:buFont typeface="Verdana" panose="020B0604030504040204" pitchFamily="34" charset="0"/>
              <a:buChar char="_"/>
              <a:defRPr sz="1200" baseline="0"/>
            </a:lvl4pPr>
            <a:lvl5pPr marL="787400" indent="-285750">
              <a:spcBef>
                <a:spcPts val="1200"/>
              </a:spcBef>
              <a:buClr>
                <a:schemeClr val="tx2"/>
              </a:buClr>
              <a:buFont typeface="Verdana" panose="020B0604030504040204" pitchFamily="34" charset="0"/>
              <a:buChar char="_"/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GB" dirty="0" err="1"/>
              <a:t>Rediger</a:t>
            </a:r>
            <a:r>
              <a:rPr lang="en-GB" dirty="0"/>
              <a:t> </a:t>
            </a:r>
            <a:r>
              <a:rPr lang="en-GB" dirty="0" err="1"/>
              <a:t>typografien</a:t>
            </a:r>
            <a:r>
              <a:rPr lang="en-GB" dirty="0"/>
              <a:t> </a:t>
            </a:r>
            <a:r>
              <a:rPr lang="en-GB" dirty="0" err="1"/>
              <a:t>i</a:t>
            </a:r>
            <a:r>
              <a:rPr lang="en-GB" dirty="0"/>
              <a:t> </a:t>
            </a:r>
            <a:r>
              <a:rPr lang="en-GB" dirty="0" err="1"/>
              <a:t>masterens</a:t>
            </a:r>
            <a:endParaRPr lang="en-GB" dirty="0"/>
          </a:p>
          <a:p>
            <a:pPr lvl="1"/>
            <a:r>
              <a:rPr lang="en-GB" dirty="0" err="1"/>
              <a:t>Andet</a:t>
            </a:r>
            <a:r>
              <a:rPr lang="en-GB" dirty="0"/>
              <a:t> niveau</a:t>
            </a:r>
          </a:p>
          <a:p>
            <a:pPr lvl="2"/>
            <a:r>
              <a:rPr lang="en-GB" dirty="0" err="1"/>
              <a:t>Tredje</a:t>
            </a:r>
            <a:r>
              <a:rPr lang="en-GB" dirty="0"/>
              <a:t> niveau</a:t>
            </a:r>
          </a:p>
          <a:p>
            <a:pPr lvl="3"/>
            <a:r>
              <a:rPr lang="en-GB" dirty="0" err="1"/>
              <a:t>Fjerde</a:t>
            </a:r>
            <a:r>
              <a:rPr lang="en-GB" dirty="0"/>
              <a:t> niveau</a:t>
            </a:r>
          </a:p>
          <a:p>
            <a:pPr lvl="4"/>
            <a:r>
              <a:rPr lang="en-GB" dirty="0" err="1"/>
              <a:t>Femte</a:t>
            </a:r>
            <a:r>
              <a:rPr lang="en-GB" dirty="0"/>
              <a:t> niveau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0" y="1492250"/>
            <a:ext cx="3997325" cy="4260462"/>
          </a:xfrm>
        </p:spPr>
        <p:txBody>
          <a:bodyPr/>
          <a:lstStyle>
            <a:lvl1pPr marL="182563" indent="-182563">
              <a:spcBef>
                <a:spcPts val="1200"/>
              </a:spcBef>
              <a:buClr>
                <a:schemeClr val="tx2"/>
              </a:buClr>
              <a:buFont typeface="Verdana" panose="020B0604030504040204" pitchFamily="34" charset="0"/>
              <a:buChar char="_"/>
              <a:defRPr sz="1600"/>
            </a:lvl1pPr>
            <a:lvl2pPr marL="357188" indent="-182563">
              <a:spcBef>
                <a:spcPts val="1200"/>
              </a:spcBef>
              <a:buClr>
                <a:schemeClr val="tx2"/>
              </a:buClr>
              <a:buSzPct val="100000"/>
              <a:buFont typeface="Verdana" panose="020B0604030504040204" pitchFamily="34" charset="0"/>
              <a:buChar char="_"/>
              <a:defRPr sz="1400"/>
            </a:lvl2pPr>
            <a:lvl3pPr marL="539750" indent="-192088">
              <a:spcBef>
                <a:spcPts val="1200"/>
              </a:spcBef>
              <a:buClr>
                <a:schemeClr val="tx2"/>
              </a:buClr>
              <a:buSzPct val="100000"/>
              <a:buFont typeface="Verdana" panose="020B0604030504040204" pitchFamily="34" charset="0"/>
              <a:buChar char="_"/>
              <a:defRPr sz="1200"/>
            </a:lvl3pPr>
            <a:lvl4pPr marL="722313" indent="-182563">
              <a:spcBef>
                <a:spcPts val="1200"/>
              </a:spcBef>
              <a:buClr>
                <a:schemeClr val="tx2"/>
              </a:buClr>
              <a:buFont typeface="Verdana" panose="020B0604030504040204" pitchFamily="34" charset="0"/>
              <a:buChar char="_"/>
              <a:defRPr sz="12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GB" dirty="0" err="1"/>
              <a:t>Rediger</a:t>
            </a:r>
            <a:r>
              <a:rPr lang="en-GB" dirty="0"/>
              <a:t> </a:t>
            </a:r>
            <a:r>
              <a:rPr lang="en-GB" dirty="0" err="1"/>
              <a:t>typografien</a:t>
            </a:r>
            <a:r>
              <a:rPr lang="en-GB" dirty="0"/>
              <a:t> </a:t>
            </a:r>
            <a:r>
              <a:rPr lang="en-GB" dirty="0" err="1"/>
              <a:t>i</a:t>
            </a:r>
            <a:r>
              <a:rPr lang="en-GB" dirty="0"/>
              <a:t> </a:t>
            </a:r>
            <a:r>
              <a:rPr lang="en-GB" dirty="0" err="1"/>
              <a:t>masterens</a:t>
            </a:r>
            <a:endParaRPr lang="en-GB" dirty="0"/>
          </a:p>
          <a:p>
            <a:pPr lvl="1"/>
            <a:r>
              <a:rPr lang="en-GB" dirty="0" err="1"/>
              <a:t>Andet</a:t>
            </a:r>
            <a:r>
              <a:rPr lang="en-GB" dirty="0"/>
              <a:t> niveau</a:t>
            </a:r>
          </a:p>
          <a:p>
            <a:pPr lvl="2"/>
            <a:r>
              <a:rPr lang="en-GB" dirty="0" err="1"/>
              <a:t>Tredje</a:t>
            </a:r>
            <a:r>
              <a:rPr lang="en-GB" dirty="0"/>
              <a:t> niveau</a:t>
            </a:r>
          </a:p>
          <a:p>
            <a:pPr lvl="3"/>
            <a:r>
              <a:rPr lang="en-GB" dirty="0" err="1"/>
              <a:t>Fjerde</a:t>
            </a:r>
            <a:r>
              <a:rPr lang="en-GB" dirty="0"/>
              <a:t> niveau</a:t>
            </a:r>
          </a:p>
          <a:p>
            <a:pPr lvl="4"/>
            <a:r>
              <a:rPr lang="en-GB" dirty="0" err="1"/>
              <a:t>Femte</a:t>
            </a:r>
            <a:r>
              <a:rPr lang="en-GB" dirty="0"/>
              <a:t> niveau</a:t>
            </a:r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7" name="Pladsholder til dias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C75061-B1B6-40EC-B9F9-7310D269E7AB}" type="slidenum">
              <a:rPr lang="en-GB" smtClean="0"/>
              <a:pPr/>
              <a:t>‹nr.›</a:t>
            </a:fld>
            <a:endParaRPr lang="en-GB" dirty="0"/>
          </a:p>
        </p:txBody>
      </p:sp>
    </p:spTree>
  </p:cSld>
  <p:clrMapOvr>
    <a:masterClrMapping/>
  </p:clrMapOvr>
  <p:transition>
    <p:fade thruBlk="1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, tekst og billede m. boks t.h.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0" y="0"/>
            <a:ext cx="7443788" cy="940943"/>
          </a:xfrm>
        </p:spPr>
        <p:txBody>
          <a:bodyPr/>
          <a:lstStyle/>
          <a:p>
            <a:r>
              <a:rPr lang="en-GB" dirty="0" err="1"/>
              <a:t>Klik</a:t>
            </a:r>
            <a:r>
              <a:rPr lang="en-GB" dirty="0"/>
              <a:t> for at </a:t>
            </a:r>
            <a:r>
              <a:rPr lang="en-GB" dirty="0" err="1"/>
              <a:t>redigere</a:t>
            </a:r>
            <a:r>
              <a:rPr lang="en-GB" dirty="0"/>
              <a:t> </a:t>
            </a:r>
            <a:r>
              <a:rPr lang="en-GB" dirty="0" err="1"/>
              <a:t>i</a:t>
            </a:r>
            <a:r>
              <a:rPr lang="en-GB" dirty="0"/>
              <a:t> master</a:t>
            </a:r>
          </a:p>
        </p:txBody>
      </p:sp>
      <p:sp>
        <p:nvSpPr>
          <p:cNvPr id="4" name="Pladsholder til sidefod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5" name="Pladsholder til dias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C75061-B1B6-40EC-B9F9-7310D269E7AB}" type="slidenum">
              <a:rPr lang="en-GB" smtClean="0"/>
              <a:pPr/>
              <a:t>‹nr.›</a:t>
            </a:fld>
            <a:endParaRPr lang="en-GB" dirty="0"/>
          </a:p>
        </p:txBody>
      </p:sp>
      <p:sp>
        <p:nvSpPr>
          <p:cNvPr id="7" name="Pladsholder til tekst 6"/>
          <p:cNvSpPr>
            <a:spLocks noGrp="1"/>
          </p:cNvSpPr>
          <p:nvPr>
            <p:ph type="body" sz="quarter" idx="13"/>
          </p:nvPr>
        </p:nvSpPr>
        <p:spPr>
          <a:xfrm>
            <a:off x="522288" y="1492250"/>
            <a:ext cx="3754437" cy="4260462"/>
          </a:xfrm>
        </p:spPr>
        <p:txBody>
          <a:bodyPr/>
          <a:lstStyle>
            <a:lvl2pPr marL="182563" indent="-182563">
              <a:buClr>
                <a:schemeClr val="tx1"/>
              </a:buClr>
              <a:buSzPct val="100000"/>
              <a:buFont typeface="Verdana" panose="020B0604030504040204" pitchFamily="34" charset="0"/>
              <a:buChar char="_"/>
              <a:defRPr/>
            </a:lvl2pPr>
          </a:lstStyle>
          <a:p>
            <a:pPr lvl="0"/>
            <a:r>
              <a:rPr lang="en-GB" dirty="0" err="1"/>
              <a:t>Rediger</a:t>
            </a:r>
            <a:r>
              <a:rPr lang="en-GB" dirty="0"/>
              <a:t> </a:t>
            </a:r>
            <a:r>
              <a:rPr lang="en-GB" dirty="0" err="1"/>
              <a:t>typografien</a:t>
            </a:r>
            <a:r>
              <a:rPr lang="en-GB" dirty="0"/>
              <a:t> </a:t>
            </a:r>
            <a:r>
              <a:rPr lang="en-GB" dirty="0" err="1"/>
              <a:t>i</a:t>
            </a:r>
            <a:r>
              <a:rPr lang="en-GB" dirty="0"/>
              <a:t> </a:t>
            </a:r>
            <a:r>
              <a:rPr lang="en-GB" dirty="0" err="1"/>
              <a:t>masterens</a:t>
            </a:r>
            <a:endParaRPr lang="en-GB" dirty="0"/>
          </a:p>
          <a:p>
            <a:pPr lvl="1"/>
            <a:r>
              <a:rPr lang="en-GB" dirty="0" err="1"/>
              <a:t>Andet</a:t>
            </a:r>
            <a:r>
              <a:rPr lang="en-GB" dirty="0"/>
              <a:t> niveau</a:t>
            </a:r>
          </a:p>
          <a:p>
            <a:pPr lvl="2"/>
            <a:r>
              <a:rPr lang="en-GB" dirty="0" err="1"/>
              <a:t>Tredje</a:t>
            </a:r>
            <a:r>
              <a:rPr lang="en-GB" dirty="0"/>
              <a:t> niveau</a:t>
            </a:r>
          </a:p>
          <a:p>
            <a:pPr lvl="3"/>
            <a:r>
              <a:rPr lang="en-GB" dirty="0" err="1"/>
              <a:t>Fjerde</a:t>
            </a:r>
            <a:r>
              <a:rPr lang="en-GB" dirty="0"/>
              <a:t> niveau</a:t>
            </a:r>
          </a:p>
        </p:txBody>
      </p:sp>
      <p:sp>
        <p:nvSpPr>
          <p:cNvPr id="9" name="Pladsholder til billede 8"/>
          <p:cNvSpPr>
            <a:spLocks noGrp="1"/>
          </p:cNvSpPr>
          <p:nvPr>
            <p:ph type="pic" sz="quarter" idx="14" hasCustomPrompt="1"/>
          </p:nvPr>
        </p:nvSpPr>
        <p:spPr>
          <a:xfrm>
            <a:off x="4572000" y="1492250"/>
            <a:ext cx="3997325" cy="3657212"/>
          </a:xfrm>
        </p:spPr>
        <p:txBody>
          <a:bodyPr/>
          <a:lstStyle>
            <a:lvl1pPr marL="0" indent="0">
              <a:buNone/>
              <a:defRPr sz="1200"/>
            </a:lvl1pPr>
          </a:lstStyle>
          <a:p>
            <a:r>
              <a:rPr lang="en-GB" dirty="0" err="1"/>
              <a:t>Indsæt</a:t>
            </a:r>
            <a:r>
              <a:rPr lang="en-GB" dirty="0"/>
              <a:t> </a:t>
            </a:r>
            <a:r>
              <a:rPr lang="en-GB" dirty="0" err="1"/>
              <a:t>billede</a:t>
            </a:r>
            <a:endParaRPr lang="en-GB" dirty="0"/>
          </a:p>
        </p:txBody>
      </p:sp>
      <p:sp>
        <p:nvSpPr>
          <p:cNvPr id="10" name="Pladsholder til tekst 9"/>
          <p:cNvSpPr>
            <a:spLocks noGrp="1"/>
          </p:cNvSpPr>
          <p:nvPr>
            <p:ph type="body" sz="quarter" idx="15"/>
          </p:nvPr>
        </p:nvSpPr>
        <p:spPr>
          <a:xfrm>
            <a:off x="6249877" y="4119228"/>
            <a:ext cx="1990945" cy="2023143"/>
          </a:xfrm>
          <a:solidFill>
            <a:srgbClr val="43B02A">
              <a:alpha val="85000"/>
            </a:srgbClr>
          </a:solidFill>
        </p:spPr>
        <p:txBody>
          <a:bodyPr lIns="108000" tIns="144000" rIns="108000" bIns="144000" anchor="ctr">
            <a:normAutofit/>
          </a:bodyPr>
          <a:lstStyle>
            <a:lvl1pPr marL="0" indent="0">
              <a:buNone/>
              <a:defRPr sz="1600">
                <a:solidFill>
                  <a:schemeClr val="bg1"/>
                </a:solidFill>
              </a:defRPr>
            </a:lvl1pPr>
          </a:lstStyle>
          <a:p>
            <a:pPr lvl="0"/>
            <a:r>
              <a:rPr lang="en-GB" dirty="0" err="1"/>
              <a:t>Rediger</a:t>
            </a:r>
            <a:r>
              <a:rPr lang="en-GB" dirty="0"/>
              <a:t> </a:t>
            </a:r>
            <a:r>
              <a:rPr lang="en-GB" dirty="0" err="1"/>
              <a:t>typografien</a:t>
            </a:r>
            <a:r>
              <a:rPr lang="en-GB" dirty="0"/>
              <a:t> </a:t>
            </a:r>
            <a:r>
              <a:rPr lang="en-GB" dirty="0" err="1"/>
              <a:t>i</a:t>
            </a:r>
            <a:r>
              <a:rPr lang="en-GB" dirty="0"/>
              <a:t> </a:t>
            </a:r>
            <a:r>
              <a:rPr lang="en-GB" dirty="0" err="1"/>
              <a:t>masterens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560312986"/>
      </p:ext>
    </p:extLst>
  </p:cSld>
  <p:clrMapOvr>
    <a:masterClrMapping/>
  </p:clrMapOvr>
  <p:transition>
    <p:fade thruBlk="1"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, tekst og billede m. boks t.v.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0" y="0"/>
            <a:ext cx="7443788" cy="940943"/>
          </a:xfrm>
          <a:noFill/>
        </p:spPr>
        <p:txBody>
          <a:bodyPr/>
          <a:lstStyle/>
          <a:p>
            <a:r>
              <a:rPr lang="en-GB" dirty="0" err="1"/>
              <a:t>Klik</a:t>
            </a:r>
            <a:r>
              <a:rPr lang="en-GB" dirty="0"/>
              <a:t> for at </a:t>
            </a:r>
            <a:r>
              <a:rPr lang="en-GB" dirty="0" err="1"/>
              <a:t>redigere</a:t>
            </a:r>
            <a:r>
              <a:rPr lang="en-GB" dirty="0"/>
              <a:t> </a:t>
            </a:r>
            <a:r>
              <a:rPr lang="en-GB" dirty="0" err="1"/>
              <a:t>i</a:t>
            </a:r>
            <a:r>
              <a:rPr lang="en-GB" dirty="0"/>
              <a:t> master</a:t>
            </a:r>
          </a:p>
        </p:txBody>
      </p:sp>
      <p:sp>
        <p:nvSpPr>
          <p:cNvPr id="4" name="Pladsholder til sidefod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5" name="Pladsholder til dias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C75061-B1B6-40EC-B9F9-7310D269E7AB}" type="slidenum">
              <a:rPr lang="en-GB" smtClean="0"/>
              <a:pPr/>
              <a:t>‹nr.›</a:t>
            </a:fld>
            <a:endParaRPr lang="en-GB" dirty="0"/>
          </a:p>
        </p:txBody>
      </p:sp>
      <p:sp>
        <p:nvSpPr>
          <p:cNvPr id="7" name="Pladsholder til tekst 6"/>
          <p:cNvSpPr>
            <a:spLocks noGrp="1"/>
          </p:cNvSpPr>
          <p:nvPr>
            <p:ph type="body" sz="quarter" idx="13"/>
          </p:nvPr>
        </p:nvSpPr>
        <p:spPr>
          <a:xfrm>
            <a:off x="4572000" y="1492249"/>
            <a:ext cx="3997325" cy="4252913"/>
          </a:xfrm>
        </p:spPr>
        <p:txBody>
          <a:bodyPr/>
          <a:lstStyle>
            <a:lvl2pPr marL="182563" indent="-182563">
              <a:buClr>
                <a:schemeClr val="tx1"/>
              </a:buClr>
              <a:buSzPct val="100000"/>
              <a:buFont typeface="Verdana" panose="020B0604030504040204" pitchFamily="34" charset="0"/>
              <a:buChar char="_"/>
              <a:defRPr/>
            </a:lvl2pPr>
          </a:lstStyle>
          <a:p>
            <a:pPr lvl="0"/>
            <a:r>
              <a:rPr lang="en-GB" dirty="0" err="1"/>
              <a:t>Rediger</a:t>
            </a:r>
            <a:r>
              <a:rPr lang="en-GB" dirty="0"/>
              <a:t> </a:t>
            </a:r>
            <a:r>
              <a:rPr lang="en-GB" dirty="0" err="1"/>
              <a:t>typografien</a:t>
            </a:r>
            <a:r>
              <a:rPr lang="en-GB" dirty="0"/>
              <a:t> </a:t>
            </a:r>
            <a:r>
              <a:rPr lang="en-GB" dirty="0" err="1"/>
              <a:t>i</a:t>
            </a:r>
            <a:r>
              <a:rPr lang="en-GB" dirty="0"/>
              <a:t> </a:t>
            </a:r>
            <a:r>
              <a:rPr lang="en-GB" dirty="0" err="1"/>
              <a:t>masterens</a:t>
            </a:r>
            <a:endParaRPr lang="en-GB" dirty="0"/>
          </a:p>
          <a:p>
            <a:pPr lvl="1"/>
            <a:r>
              <a:rPr lang="en-GB" dirty="0" err="1"/>
              <a:t>Andet</a:t>
            </a:r>
            <a:r>
              <a:rPr lang="en-GB" dirty="0"/>
              <a:t> niveau</a:t>
            </a:r>
          </a:p>
          <a:p>
            <a:pPr lvl="2"/>
            <a:r>
              <a:rPr lang="en-GB" dirty="0" err="1"/>
              <a:t>Tredje</a:t>
            </a:r>
            <a:r>
              <a:rPr lang="en-GB" dirty="0"/>
              <a:t> niveau</a:t>
            </a:r>
          </a:p>
          <a:p>
            <a:pPr lvl="3"/>
            <a:r>
              <a:rPr lang="en-GB" dirty="0" err="1"/>
              <a:t>Fjerde</a:t>
            </a:r>
            <a:r>
              <a:rPr lang="en-GB" dirty="0"/>
              <a:t> niveau</a:t>
            </a:r>
          </a:p>
        </p:txBody>
      </p:sp>
      <p:sp>
        <p:nvSpPr>
          <p:cNvPr id="9" name="Pladsholder til billede 8"/>
          <p:cNvSpPr>
            <a:spLocks noGrp="1"/>
          </p:cNvSpPr>
          <p:nvPr>
            <p:ph type="pic" sz="quarter" idx="14" hasCustomPrompt="1"/>
          </p:nvPr>
        </p:nvSpPr>
        <p:spPr>
          <a:xfrm>
            <a:off x="522676" y="1492250"/>
            <a:ext cx="3735387" cy="3638550"/>
          </a:xfrm>
        </p:spPr>
        <p:txBody>
          <a:bodyPr/>
          <a:lstStyle>
            <a:lvl1pPr marL="0" indent="0">
              <a:buNone/>
              <a:defRPr sz="1200"/>
            </a:lvl1pPr>
          </a:lstStyle>
          <a:p>
            <a:r>
              <a:rPr lang="en-GB" dirty="0" err="1"/>
              <a:t>Indsæt</a:t>
            </a:r>
            <a:r>
              <a:rPr lang="en-GB" dirty="0"/>
              <a:t> </a:t>
            </a:r>
            <a:r>
              <a:rPr lang="en-GB" dirty="0" err="1"/>
              <a:t>billede</a:t>
            </a:r>
            <a:endParaRPr lang="en-GB" dirty="0"/>
          </a:p>
        </p:txBody>
      </p:sp>
      <p:sp>
        <p:nvSpPr>
          <p:cNvPr id="8" name="Pladsholder til tekst 9"/>
          <p:cNvSpPr>
            <a:spLocks noGrp="1"/>
          </p:cNvSpPr>
          <p:nvPr>
            <p:ph type="body" sz="quarter" idx="15"/>
          </p:nvPr>
        </p:nvSpPr>
        <p:spPr>
          <a:xfrm>
            <a:off x="865077" y="4119228"/>
            <a:ext cx="1990945" cy="2023143"/>
          </a:xfrm>
          <a:solidFill>
            <a:srgbClr val="43B02A">
              <a:alpha val="85000"/>
            </a:srgbClr>
          </a:solidFill>
        </p:spPr>
        <p:txBody>
          <a:bodyPr lIns="108000" tIns="144000" rIns="108000" bIns="144000" anchor="ctr">
            <a:normAutofit/>
          </a:bodyPr>
          <a:lstStyle>
            <a:lvl1pPr marL="0" indent="0">
              <a:buNone/>
              <a:defRPr sz="1600">
                <a:solidFill>
                  <a:schemeClr val="bg1"/>
                </a:solidFill>
              </a:defRPr>
            </a:lvl1pPr>
          </a:lstStyle>
          <a:p>
            <a:pPr lvl="0"/>
            <a:r>
              <a:rPr lang="en-GB" dirty="0" err="1"/>
              <a:t>Rediger</a:t>
            </a:r>
            <a:r>
              <a:rPr lang="en-GB" dirty="0"/>
              <a:t> </a:t>
            </a:r>
            <a:r>
              <a:rPr lang="en-GB" dirty="0" err="1"/>
              <a:t>typografien</a:t>
            </a:r>
            <a:r>
              <a:rPr lang="en-GB" dirty="0"/>
              <a:t> </a:t>
            </a:r>
            <a:r>
              <a:rPr lang="en-GB" dirty="0" err="1"/>
              <a:t>i</a:t>
            </a:r>
            <a:r>
              <a:rPr lang="en-GB" dirty="0"/>
              <a:t> </a:t>
            </a:r>
            <a:r>
              <a:rPr lang="en-GB" dirty="0" err="1"/>
              <a:t>masterens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979974893"/>
      </p:ext>
    </p:extLst>
  </p:cSld>
  <p:clrMapOvr>
    <a:masterClrMapping/>
  </p:clrMapOvr>
  <p:transition>
    <p:fade thruBlk="1"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, tekst og bille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0" y="0"/>
            <a:ext cx="7443788" cy="940943"/>
          </a:xfrm>
          <a:noFill/>
        </p:spPr>
        <p:txBody>
          <a:bodyPr/>
          <a:lstStyle/>
          <a:p>
            <a:r>
              <a:rPr lang="en-GB" dirty="0" err="1"/>
              <a:t>Klik</a:t>
            </a:r>
            <a:r>
              <a:rPr lang="en-GB" dirty="0"/>
              <a:t> for at </a:t>
            </a:r>
            <a:r>
              <a:rPr lang="en-GB" dirty="0" err="1"/>
              <a:t>redigere</a:t>
            </a:r>
            <a:r>
              <a:rPr lang="en-GB" dirty="0"/>
              <a:t> </a:t>
            </a:r>
            <a:r>
              <a:rPr lang="en-GB" dirty="0" err="1"/>
              <a:t>i</a:t>
            </a:r>
            <a:r>
              <a:rPr lang="en-GB" dirty="0"/>
              <a:t> master</a:t>
            </a:r>
          </a:p>
        </p:txBody>
      </p:sp>
      <p:sp>
        <p:nvSpPr>
          <p:cNvPr id="4" name="Pladsholder til sidefod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5" name="Pladsholder til dias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C75061-B1B6-40EC-B9F9-7310D269E7AB}" type="slidenum">
              <a:rPr lang="en-GB" smtClean="0"/>
              <a:pPr/>
              <a:t>‹nr.›</a:t>
            </a:fld>
            <a:endParaRPr lang="en-GB" dirty="0"/>
          </a:p>
        </p:txBody>
      </p:sp>
      <p:sp>
        <p:nvSpPr>
          <p:cNvPr id="7" name="Pladsholder til tekst 6"/>
          <p:cNvSpPr>
            <a:spLocks noGrp="1"/>
          </p:cNvSpPr>
          <p:nvPr>
            <p:ph type="body" sz="quarter" idx="13"/>
          </p:nvPr>
        </p:nvSpPr>
        <p:spPr>
          <a:xfrm>
            <a:off x="522288" y="1492250"/>
            <a:ext cx="3754437" cy="4241800"/>
          </a:xfrm>
        </p:spPr>
        <p:txBody>
          <a:bodyPr/>
          <a:lstStyle>
            <a:lvl2pPr marL="182563" indent="-182563">
              <a:buClr>
                <a:schemeClr val="tx1"/>
              </a:buClr>
              <a:buSzPct val="100000"/>
              <a:buFont typeface="Verdana" panose="020B0604030504040204" pitchFamily="34" charset="0"/>
              <a:buChar char="_"/>
              <a:defRPr/>
            </a:lvl2pPr>
          </a:lstStyle>
          <a:p>
            <a:pPr lvl="0"/>
            <a:r>
              <a:rPr lang="en-GB" dirty="0" err="1"/>
              <a:t>Rediger</a:t>
            </a:r>
            <a:r>
              <a:rPr lang="en-GB" dirty="0"/>
              <a:t> </a:t>
            </a:r>
            <a:r>
              <a:rPr lang="en-GB" dirty="0" err="1"/>
              <a:t>typografien</a:t>
            </a:r>
            <a:r>
              <a:rPr lang="en-GB" dirty="0"/>
              <a:t> </a:t>
            </a:r>
            <a:r>
              <a:rPr lang="en-GB" dirty="0" err="1"/>
              <a:t>i</a:t>
            </a:r>
            <a:r>
              <a:rPr lang="en-GB" dirty="0"/>
              <a:t> </a:t>
            </a:r>
            <a:r>
              <a:rPr lang="en-GB" dirty="0" err="1"/>
              <a:t>masterens</a:t>
            </a:r>
            <a:endParaRPr lang="en-GB" dirty="0"/>
          </a:p>
          <a:p>
            <a:pPr lvl="1"/>
            <a:r>
              <a:rPr lang="en-GB" dirty="0" err="1"/>
              <a:t>Andet</a:t>
            </a:r>
            <a:r>
              <a:rPr lang="en-GB" dirty="0"/>
              <a:t> niveau</a:t>
            </a:r>
          </a:p>
          <a:p>
            <a:pPr lvl="2"/>
            <a:r>
              <a:rPr lang="en-GB" dirty="0" err="1"/>
              <a:t>Tredje</a:t>
            </a:r>
            <a:r>
              <a:rPr lang="en-GB" dirty="0"/>
              <a:t> niveau</a:t>
            </a:r>
          </a:p>
          <a:p>
            <a:pPr lvl="3"/>
            <a:r>
              <a:rPr lang="en-GB" dirty="0" err="1"/>
              <a:t>Fjerde</a:t>
            </a:r>
            <a:r>
              <a:rPr lang="en-GB" dirty="0"/>
              <a:t> niveau</a:t>
            </a:r>
          </a:p>
        </p:txBody>
      </p:sp>
      <p:sp>
        <p:nvSpPr>
          <p:cNvPr id="9" name="Pladsholder til billede 8"/>
          <p:cNvSpPr>
            <a:spLocks noGrp="1"/>
          </p:cNvSpPr>
          <p:nvPr>
            <p:ph type="pic" sz="quarter" idx="14" hasCustomPrompt="1"/>
          </p:nvPr>
        </p:nvSpPr>
        <p:spPr>
          <a:xfrm>
            <a:off x="4572000" y="1492250"/>
            <a:ext cx="3997325" cy="4241800"/>
          </a:xfrm>
        </p:spPr>
        <p:txBody>
          <a:bodyPr/>
          <a:lstStyle>
            <a:lvl1pPr marL="0" indent="0">
              <a:buNone/>
              <a:defRPr sz="1200"/>
            </a:lvl1pPr>
          </a:lstStyle>
          <a:p>
            <a:r>
              <a:rPr lang="en-GB" dirty="0" err="1"/>
              <a:t>Indsæt</a:t>
            </a:r>
            <a:r>
              <a:rPr lang="en-GB" dirty="0"/>
              <a:t> </a:t>
            </a:r>
            <a:r>
              <a:rPr lang="en-GB" dirty="0" err="1"/>
              <a:t>billede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369020041"/>
      </p:ext>
    </p:extLst>
  </p:cSld>
  <p:clrMapOvr>
    <a:masterClrMapping/>
  </p:clrMapOvr>
  <p:transition>
    <p:fade thruBlk="1"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Kun titel m. str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" y="0"/>
            <a:ext cx="7443788" cy="940943"/>
          </a:xfrm>
        </p:spPr>
        <p:txBody>
          <a:bodyPr/>
          <a:lstStyle/>
          <a:p>
            <a:r>
              <a:rPr lang="en-GB" dirty="0" err="1"/>
              <a:t>Klik</a:t>
            </a:r>
            <a:r>
              <a:rPr lang="en-GB" dirty="0"/>
              <a:t> for at </a:t>
            </a:r>
            <a:r>
              <a:rPr lang="en-GB" dirty="0" err="1"/>
              <a:t>redigere</a:t>
            </a:r>
            <a:r>
              <a:rPr lang="en-GB" dirty="0"/>
              <a:t> </a:t>
            </a:r>
            <a:r>
              <a:rPr lang="en-GB" dirty="0" err="1"/>
              <a:t>i</a:t>
            </a:r>
            <a:r>
              <a:rPr lang="en-GB" dirty="0"/>
              <a:t> master</a:t>
            </a:r>
          </a:p>
        </p:txBody>
      </p:sp>
      <p:sp>
        <p:nvSpPr>
          <p:cNvPr id="4" name="Pladsholder til sidefod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5" name="Pladsholder til dias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C75061-B1B6-40EC-B9F9-7310D269E7AB}" type="slidenum">
              <a:rPr lang="en-GB" smtClean="0"/>
              <a:pPr/>
              <a:t>‹nr.›</a:t>
            </a:fld>
            <a:endParaRPr lang="en-GB" dirty="0"/>
          </a:p>
        </p:txBody>
      </p:sp>
    </p:spTree>
  </p:cSld>
  <p:clrMapOvr>
    <a:masterClrMapping/>
  </p:clrMapOvr>
  <p:transition>
    <p:fade thruBlk="1"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 m. tre tekstbokse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" y="0"/>
            <a:ext cx="7443788" cy="940943"/>
          </a:xfrm>
          <a:noFill/>
        </p:spPr>
        <p:txBody>
          <a:bodyPr/>
          <a:lstStyle/>
          <a:p>
            <a:r>
              <a:rPr lang="en-GB" dirty="0" err="1"/>
              <a:t>Klik</a:t>
            </a:r>
            <a:r>
              <a:rPr lang="en-GB" dirty="0"/>
              <a:t> for at </a:t>
            </a:r>
            <a:r>
              <a:rPr lang="en-GB" dirty="0" err="1"/>
              <a:t>redigere</a:t>
            </a:r>
            <a:r>
              <a:rPr lang="en-GB" dirty="0"/>
              <a:t> </a:t>
            </a:r>
            <a:r>
              <a:rPr lang="en-GB" dirty="0" err="1"/>
              <a:t>i</a:t>
            </a:r>
            <a:r>
              <a:rPr lang="en-GB" dirty="0"/>
              <a:t> master</a:t>
            </a:r>
          </a:p>
        </p:txBody>
      </p:sp>
      <p:sp>
        <p:nvSpPr>
          <p:cNvPr id="4" name="Pladsholder til sidefod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5" name="Pladsholder til dias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C75061-B1B6-40EC-B9F9-7310D269E7AB}" type="slidenum">
              <a:rPr lang="en-GB" smtClean="0"/>
              <a:pPr/>
              <a:t>‹nr.›</a:t>
            </a:fld>
            <a:endParaRPr lang="en-GB" dirty="0"/>
          </a:p>
        </p:txBody>
      </p:sp>
      <p:sp>
        <p:nvSpPr>
          <p:cNvPr id="6" name="Pladsholder til tekst 5"/>
          <p:cNvSpPr>
            <a:spLocks noGrp="1"/>
          </p:cNvSpPr>
          <p:nvPr>
            <p:ph type="body" sz="quarter" idx="13"/>
          </p:nvPr>
        </p:nvSpPr>
        <p:spPr>
          <a:xfrm>
            <a:off x="522677" y="1492250"/>
            <a:ext cx="2415221" cy="3657212"/>
          </a:xfrm>
          <a:solidFill>
            <a:schemeClr val="tx2"/>
          </a:solidFill>
        </p:spPr>
        <p:txBody>
          <a:bodyPr lIns="144000" tIns="144000"/>
          <a:lstStyle>
            <a:lvl1pPr marL="177800" indent="-177800">
              <a:spcAft>
                <a:spcPts val="0"/>
              </a:spcAft>
              <a:buClr>
                <a:schemeClr val="bg1"/>
              </a:buClr>
              <a:buFont typeface="Verdana" panose="020B0604030504040204" pitchFamily="34" charset="0"/>
              <a:buChar char="_"/>
              <a:defRPr sz="1400">
                <a:solidFill>
                  <a:schemeClr val="bg1"/>
                </a:solidFill>
              </a:defRPr>
            </a:lvl1pPr>
            <a:lvl2pPr marL="0" indent="0">
              <a:buNone/>
              <a:defRPr/>
            </a:lvl2pPr>
            <a:lvl3pPr marL="165100" indent="0">
              <a:buNone/>
              <a:defRPr/>
            </a:lvl3pPr>
            <a:lvl4pPr marL="357187" indent="0">
              <a:buNone/>
              <a:defRPr/>
            </a:lvl4pPr>
            <a:lvl5pPr marL="501650" indent="0">
              <a:buNone/>
              <a:defRPr/>
            </a:lvl5pPr>
          </a:lstStyle>
          <a:p>
            <a:pPr lvl="0"/>
            <a:r>
              <a:rPr lang="en-GB" dirty="0" err="1"/>
              <a:t>Rediger</a:t>
            </a:r>
            <a:r>
              <a:rPr lang="en-GB" dirty="0"/>
              <a:t> </a:t>
            </a:r>
            <a:r>
              <a:rPr lang="en-GB" dirty="0" err="1"/>
              <a:t>typografien</a:t>
            </a:r>
            <a:r>
              <a:rPr lang="en-GB" dirty="0"/>
              <a:t> </a:t>
            </a:r>
            <a:r>
              <a:rPr lang="en-GB" dirty="0" err="1"/>
              <a:t>i</a:t>
            </a:r>
            <a:r>
              <a:rPr lang="en-GB" dirty="0"/>
              <a:t> </a:t>
            </a:r>
            <a:r>
              <a:rPr lang="en-GB" dirty="0" err="1"/>
              <a:t>masterens</a:t>
            </a:r>
            <a:endParaRPr lang="en-GB" dirty="0"/>
          </a:p>
        </p:txBody>
      </p:sp>
      <p:sp>
        <p:nvSpPr>
          <p:cNvPr id="7" name="Pladsholder til tekst 5"/>
          <p:cNvSpPr>
            <a:spLocks noGrp="1"/>
          </p:cNvSpPr>
          <p:nvPr>
            <p:ph type="body" sz="quarter" idx="14"/>
          </p:nvPr>
        </p:nvSpPr>
        <p:spPr>
          <a:xfrm>
            <a:off x="3338390" y="1492250"/>
            <a:ext cx="2415221" cy="3657212"/>
          </a:xfrm>
          <a:solidFill>
            <a:schemeClr val="tx2"/>
          </a:solidFill>
        </p:spPr>
        <p:txBody>
          <a:bodyPr lIns="144000" tIns="144000"/>
          <a:lstStyle>
            <a:lvl1pPr marL="177800" indent="-177800">
              <a:spcAft>
                <a:spcPts val="0"/>
              </a:spcAft>
              <a:buClr>
                <a:schemeClr val="bg1"/>
              </a:buClr>
              <a:buFont typeface="Verdana" panose="020B0604030504040204" pitchFamily="34" charset="0"/>
              <a:buChar char="_"/>
              <a:defRPr sz="1400">
                <a:solidFill>
                  <a:schemeClr val="bg1"/>
                </a:solidFill>
              </a:defRPr>
            </a:lvl1pPr>
            <a:lvl2pPr marL="0" indent="0">
              <a:buNone/>
              <a:defRPr/>
            </a:lvl2pPr>
            <a:lvl3pPr marL="165100" indent="0">
              <a:buNone/>
              <a:defRPr/>
            </a:lvl3pPr>
            <a:lvl4pPr marL="357187" indent="0">
              <a:buNone/>
              <a:defRPr/>
            </a:lvl4pPr>
            <a:lvl5pPr marL="501650" indent="0">
              <a:buNone/>
              <a:defRPr/>
            </a:lvl5pPr>
          </a:lstStyle>
          <a:p>
            <a:pPr lvl="0"/>
            <a:r>
              <a:rPr lang="en-GB" dirty="0" err="1"/>
              <a:t>Rediger</a:t>
            </a:r>
            <a:r>
              <a:rPr lang="en-GB" dirty="0"/>
              <a:t> </a:t>
            </a:r>
            <a:r>
              <a:rPr lang="en-GB" dirty="0" err="1"/>
              <a:t>typografien</a:t>
            </a:r>
            <a:r>
              <a:rPr lang="en-GB" dirty="0"/>
              <a:t> </a:t>
            </a:r>
            <a:r>
              <a:rPr lang="en-GB" dirty="0" err="1"/>
              <a:t>i</a:t>
            </a:r>
            <a:r>
              <a:rPr lang="en-GB" dirty="0"/>
              <a:t> </a:t>
            </a:r>
            <a:r>
              <a:rPr lang="en-GB" dirty="0" err="1"/>
              <a:t>masterens</a:t>
            </a:r>
            <a:endParaRPr lang="en-GB" dirty="0"/>
          </a:p>
        </p:txBody>
      </p:sp>
      <p:sp>
        <p:nvSpPr>
          <p:cNvPr id="8" name="Pladsholder til tekst 5"/>
          <p:cNvSpPr>
            <a:spLocks noGrp="1"/>
          </p:cNvSpPr>
          <p:nvPr>
            <p:ph type="body" sz="quarter" idx="15"/>
          </p:nvPr>
        </p:nvSpPr>
        <p:spPr>
          <a:xfrm>
            <a:off x="6154104" y="1492250"/>
            <a:ext cx="2415221" cy="3657212"/>
          </a:xfrm>
          <a:solidFill>
            <a:schemeClr val="tx2"/>
          </a:solidFill>
        </p:spPr>
        <p:txBody>
          <a:bodyPr lIns="144000" tIns="144000"/>
          <a:lstStyle>
            <a:lvl1pPr marL="177800" indent="-177800">
              <a:spcAft>
                <a:spcPts val="0"/>
              </a:spcAft>
              <a:buClr>
                <a:schemeClr val="bg1"/>
              </a:buClr>
              <a:buFont typeface="Verdana" panose="020B0604030504040204" pitchFamily="34" charset="0"/>
              <a:buChar char="_"/>
              <a:defRPr sz="1400">
                <a:solidFill>
                  <a:schemeClr val="bg1"/>
                </a:solidFill>
              </a:defRPr>
            </a:lvl1pPr>
            <a:lvl2pPr marL="0" indent="0">
              <a:buNone/>
              <a:defRPr/>
            </a:lvl2pPr>
            <a:lvl3pPr marL="165100" indent="0">
              <a:buNone/>
              <a:defRPr/>
            </a:lvl3pPr>
            <a:lvl4pPr marL="357187" indent="0">
              <a:buNone/>
              <a:defRPr/>
            </a:lvl4pPr>
            <a:lvl5pPr marL="501650" indent="0">
              <a:buNone/>
              <a:defRPr/>
            </a:lvl5pPr>
          </a:lstStyle>
          <a:p>
            <a:pPr lvl="0"/>
            <a:r>
              <a:rPr lang="en-GB" dirty="0" err="1"/>
              <a:t>Rediger</a:t>
            </a:r>
            <a:r>
              <a:rPr lang="en-GB" dirty="0"/>
              <a:t> </a:t>
            </a:r>
            <a:r>
              <a:rPr lang="en-GB" dirty="0" err="1"/>
              <a:t>typografien</a:t>
            </a:r>
            <a:r>
              <a:rPr lang="en-GB" dirty="0"/>
              <a:t> </a:t>
            </a:r>
            <a:r>
              <a:rPr lang="en-GB" dirty="0" err="1"/>
              <a:t>i</a:t>
            </a:r>
            <a:r>
              <a:rPr lang="en-GB" dirty="0"/>
              <a:t> </a:t>
            </a:r>
            <a:r>
              <a:rPr lang="en-GB" dirty="0" err="1"/>
              <a:t>masterens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757095598"/>
      </p:ext>
    </p:extLst>
  </p:cSld>
  <p:clrMapOvr>
    <a:masterClrMapping/>
  </p:clrMapOvr>
  <p:transition>
    <p:fade thruBlk="1"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 m. fire hvide tekstbok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" y="0"/>
            <a:ext cx="7443787" cy="940943"/>
          </a:xfrm>
          <a:noFill/>
        </p:spPr>
        <p:txBody>
          <a:bodyPr/>
          <a:lstStyle/>
          <a:p>
            <a:r>
              <a:rPr lang="en-GB" dirty="0" err="1"/>
              <a:t>Klik</a:t>
            </a:r>
            <a:r>
              <a:rPr lang="en-GB" dirty="0"/>
              <a:t> for at </a:t>
            </a:r>
            <a:r>
              <a:rPr lang="en-GB" dirty="0" err="1"/>
              <a:t>redigere</a:t>
            </a:r>
            <a:r>
              <a:rPr lang="en-GB" dirty="0"/>
              <a:t> </a:t>
            </a:r>
            <a:r>
              <a:rPr lang="en-GB" dirty="0" err="1"/>
              <a:t>i</a:t>
            </a:r>
            <a:r>
              <a:rPr lang="en-GB" dirty="0"/>
              <a:t> master</a:t>
            </a:r>
          </a:p>
        </p:txBody>
      </p:sp>
      <p:sp>
        <p:nvSpPr>
          <p:cNvPr id="4" name="Pladsholder til sidefod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5" name="Pladsholder til dias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C75061-B1B6-40EC-B9F9-7310D269E7AB}" type="slidenum">
              <a:rPr lang="en-GB" smtClean="0"/>
              <a:pPr/>
              <a:t>‹nr.›</a:t>
            </a:fld>
            <a:endParaRPr lang="en-GB" dirty="0"/>
          </a:p>
        </p:txBody>
      </p:sp>
      <p:sp>
        <p:nvSpPr>
          <p:cNvPr id="6" name="Pladsholder til tekst 5"/>
          <p:cNvSpPr>
            <a:spLocks noGrp="1"/>
          </p:cNvSpPr>
          <p:nvPr>
            <p:ph type="body" sz="quarter" idx="13"/>
          </p:nvPr>
        </p:nvSpPr>
        <p:spPr>
          <a:xfrm>
            <a:off x="522677" y="1492250"/>
            <a:ext cx="1893951" cy="3657212"/>
          </a:xfrm>
          <a:noFill/>
          <a:ln w="19050">
            <a:solidFill>
              <a:schemeClr val="tx2"/>
            </a:solidFill>
          </a:ln>
        </p:spPr>
        <p:txBody>
          <a:bodyPr lIns="144000" tIns="144000"/>
          <a:lstStyle>
            <a:lvl1pPr marL="0" indent="0">
              <a:spcAft>
                <a:spcPts val="0"/>
              </a:spcAft>
              <a:buNone/>
              <a:defRPr sz="1400">
                <a:solidFill>
                  <a:schemeClr val="tx1"/>
                </a:solidFill>
              </a:defRPr>
            </a:lvl1pPr>
            <a:lvl2pPr marL="0" indent="0">
              <a:buNone/>
              <a:defRPr/>
            </a:lvl2pPr>
            <a:lvl3pPr marL="165100" indent="0">
              <a:buNone/>
              <a:defRPr/>
            </a:lvl3pPr>
            <a:lvl4pPr marL="357187" indent="0">
              <a:buNone/>
              <a:defRPr/>
            </a:lvl4pPr>
            <a:lvl5pPr marL="501650" indent="0">
              <a:buNone/>
              <a:defRPr/>
            </a:lvl5pPr>
          </a:lstStyle>
          <a:p>
            <a:pPr lvl="0"/>
            <a:r>
              <a:rPr lang="en-GB" dirty="0" err="1"/>
              <a:t>Rediger</a:t>
            </a:r>
            <a:r>
              <a:rPr lang="en-GB" dirty="0"/>
              <a:t> </a:t>
            </a:r>
            <a:r>
              <a:rPr lang="en-GB" dirty="0" err="1"/>
              <a:t>typografien</a:t>
            </a:r>
            <a:r>
              <a:rPr lang="en-GB" dirty="0"/>
              <a:t> </a:t>
            </a:r>
            <a:r>
              <a:rPr lang="en-GB" dirty="0" err="1"/>
              <a:t>i</a:t>
            </a:r>
            <a:r>
              <a:rPr lang="en-GB" dirty="0"/>
              <a:t> </a:t>
            </a:r>
            <a:r>
              <a:rPr lang="en-GB" dirty="0" err="1"/>
              <a:t>masterens</a:t>
            </a:r>
            <a:endParaRPr lang="en-GB" dirty="0"/>
          </a:p>
        </p:txBody>
      </p:sp>
      <p:sp>
        <p:nvSpPr>
          <p:cNvPr id="9" name="Pladsholder til tekst 5"/>
          <p:cNvSpPr>
            <a:spLocks noGrp="1"/>
          </p:cNvSpPr>
          <p:nvPr>
            <p:ph type="body" sz="quarter" idx="14"/>
          </p:nvPr>
        </p:nvSpPr>
        <p:spPr>
          <a:xfrm>
            <a:off x="2573576" y="1492250"/>
            <a:ext cx="1893951" cy="3657212"/>
          </a:xfrm>
          <a:noFill/>
          <a:ln w="19050">
            <a:solidFill>
              <a:schemeClr val="tx2"/>
            </a:solidFill>
          </a:ln>
        </p:spPr>
        <p:txBody>
          <a:bodyPr lIns="144000" tIns="144000"/>
          <a:lstStyle>
            <a:lvl1pPr marL="0" indent="0">
              <a:spcAft>
                <a:spcPts val="0"/>
              </a:spcAft>
              <a:buNone/>
              <a:defRPr sz="1400">
                <a:solidFill>
                  <a:schemeClr val="tx1"/>
                </a:solidFill>
              </a:defRPr>
            </a:lvl1pPr>
            <a:lvl2pPr marL="0" indent="0">
              <a:buNone/>
              <a:defRPr/>
            </a:lvl2pPr>
            <a:lvl3pPr marL="165100" indent="0">
              <a:buNone/>
              <a:defRPr/>
            </a:lvl3pPr>
            <a:lvl4pPr marL="357187" indent="0">
              <a:buNone/>
              <a:defRPr/>
            </a:lvl4pPr>
            <a:lvl5pPr marL="501650" indent="0">
              <a:buNone/>
              <a:defRPr/>
            </a:lvl5pPr>
          </a:lstStyle>
          <a:p>
            <a:pPr lvl="0"/>
            <a:r>
              <a:rPr lang="en-GB" dirty="0" err="1"/>
              <a:t>Rediger</a:t>
            </a:r>
            <a:r>
              <a:rPr lang="en-GB" dirty="0"/>
              <a:t> </a:t>
            </a:r>
            <a:r>
              <a:rPr lang="en-GB" dirty="0" err="1"/>
              <a:t>typografien</a:t>
            </a:r>
            <a:r>
              <a:rPr lang="en-GB" dirty="0"/>
              <a:t> </a:t>
            </a:r>
            <a:r>
              <a:rPr lang="en-GB" dirty="0" err="1"/>
              <a:t>i</a:t>
            </a:r>
            <a:r>
              <a:rPr lang="en-GB" dirty="0"/>
              <a:t> </a:t>
            </a:r>
            <a:r>
              <a:rPr lang="en-GB" dirty="0" err="1"/>
              <a:t>masterens</a:t>
            </a:r>
            <a:endParaRPr lang="en-GB" dirty="0"/>
          </a:p>
        </p:txBody>
      </p:sp>
      <p:sp>
        <p:nvSpPr>
          <p:cNvPr id="10" name="Pladsholder til tekst 5"/>
          <p:cNvSpPr>
            <a:spLocks noGrp="1"/>
          </p:cNvSpPr>
          <p:nvPr>
            <p:ph type="body" sz="quarter" idx="15"/>
          </p:nvPr>
        </p:nvSpPr>
        <p:spPr>
          <a:xfrm>
            <a:off x="4624475" y="1492250"/>
            <a:ext cx="1893951" cy="3657212"/>
          </a:xfrm>
          <a:noFill/>
          <a:ln w="19050">
            <a:solidFill>
              <a:schemeClr val="tx2"/>
            </a:solidFill>
          </a:ln>
        </p:spPr>
        <p:txBody>
          <a:bodyPr lIns="144000" tIns="144000"/>
          <a:lstStyle>
            <a:lvl1pPr marL="0" indent="0">
              <a:spcAft>
                <a:spcPts val="0"/>
              </a:spcAft>
              <a:buNone/>
              <a:defRPr sz="1400">
                <a:solidFill>
                  <a:schemeClr val="tx1"/>
                </a:solidFill>
              </a:defRPr>
            </a:lvl1pPr>
            <a:lvl2pPr marL="0" indent="0">
              <a:buNone/>
              <a:defRPr/>
            </a:lvl2pPr>
            <a:lvl3pPr marL="165100" indent="0">
              <a:buNone/>
              <a:defRPr/>
            </a:lvl3pPr>
            <a:lvl4pPr marL="357187" indent="0">
              <a:buNone/>
              <a:defRPr/>
            </a:lvl4pPr>
            <a:lvl5pPr marL="501650" indent="0">
              <a:buNone/>
              <a:defRPr/>
            </a:lvl5pPr>
          </a:lstStyle>
          <a:p>
            <a:pPr lvl="0"/>
            <a:r>
              <a:rPr lang="en-GB" dirty="0" err="1"/>
              <a:t>Rediger</a:t>
            </a:r>
            <a:r>
              <a:rPr lang="en-GB" dirty="0"/>
              <a:t> </a:t>
            </a:r>
            <a:r>
              <a:rPr lang="en-GB" dirty="0" err="1"/>
              <a:t>typografien</a:t>
            </a:r>
            <a:r>
              <a:rPr lang="en-GB" dirty="0"/>
              <a:t> </a:t>
            </a:r>
            <a:r>
              <a:rPr lang="en-GB" dirty="0" err="1"/>
              <a:t>i</a:t>
            </a:r>
            <a:r>
              <a:rPr lang="en-GB" dirty="0"/>
              <a:t> </a:t>
            </a:r>
            <a:r>
              <a:rPr lang="en-GB" dirty="0" err="1"/>
              <a:t>masterens</a:t>
            </a:r>
            <a:endParaRPr lang="en-GB" dirty="0"/>
          </a:p>
        </p:txBody>
      </p:sp>
      <p:sp>
        <p:nvSpPr>
          <p:cNvPr id="11" name="Pladsholder til tekst 5"/>
          <p:cNvSpPr>
            <a:spLocks noGrp="1"/>
          </p:cNvSpPr>
          <p:nvPr>
            <p:ph type="body" sz="quarter" idx="16"/>
          </p:nvPr>
        </p:nvSpPr>
        <p:spPr>
          <a:xfrm>
            <a:off x="6675374" y="1492250"/>
            <a:ext cx="1893951" cy="3657212"/>
          </a:xfrm>
          <a:noFill/>
          <a:ln w="19050">
            <a:solidFill>
              <a:schemeClr val="tx2"/>
            </a:solidFill>
          </a:ln>
        </p:spPr>
        <p:txBody>
          <a:bodyPr lIns="144000" tIns="144000"/>
          <a:lstStyle>
            <a:lvl1pPr marL="0" indent="0">
              <a:spcAft>
                <a:spcPts val="0"/>
              </a:spcAft>
              <a:buNone/>
              <a:defRPr sz="1400">
                <a:solidFill>
                  <a:schemeClr val="tx1"/>
                </a:solidFill>
              </a:defRPr>
            </a:lvl1pPr>
            <a:lvl2pPr marL="0" indent="0">
              <a:buNone/>
              <a:defRPr/>
            </a:lvl2pPr>
            <a:lvl3pPr marL="165100" indent="0">
              <a:buNone/>
              <a:defRPr/>
            </a:lvl3pPr>
            <a:lvl4pPr marL="357187" indent="0">
              <a:buNone/>
              <a:defRPr/>
            </a:lvl4pPr>
            <a:lvl5pPr marL="501650" indent="0">
              <a:buNone/>
              <a:defRPr/>
            </a:lvl5pPr>
          </a:lstStyle>
          <a:p>
            <a:pPr lvl="0"/>
            <a:r>
              <a:rPr lang="en-GB" dirty="0" err="1"/>
              <a:t>Rediger</a:t>
            </a:r>
            <a:r>
              <a:rPr lang="en-GB" dirty="0"/>
              <a:t> </a:t>
            </a:r>
            <a:r>
              <a:rPr lang="en-GB" dirty="0" err="1"/>
              <a:t>typografien</a:t>
            </a:r>
            <a:r>
              <a:rPr lang="en-GB" dirty="0"/>
              <a:t> </a:t>
            </a:r>
            <a:r>
              <a:rPr lang="en-GB" dirty="0" err="1"/>
              <a:t>i</a:t>
            </a:r>
            <a:r>
              <a:rPr lang="en-GB" dirty="0"/>
              <a:t> </a:t>
            </a:r>
            <a:r>
              <a:rPr lang="en-GB" dirty="0" err="1"/>
              <a:t>masterens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71090545"/>
      </p:ext>
    </p:extLst>
  </p:cSld>
  <p:clrMapOvr>
    <a:masterClrMapping/>
  </p:clrMapOvr>
  <p:transition>
    <p:fade thruBlk="1"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Kun titel u. str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" y="0"/>
            <a:ext cx="7443788" cy="940943"/>
          </a:xfrm>
          <a:noFill/>
        </p:spPr>
        <p:txBody>
          <a:bodyPr/>
          <a:lstStyle/>
          <a:p>
            <a:r>
              <a:rPr lang="en-GB" dirty="0" err="1"/>
              <a:t>Klik</a:t>
            </a:r>
            <a:r>
              <a:rPr lang="en-GB" dirty="0"/>
              <a:t> for at </a:t>
            </a:r>
            <a:r>
              <a:rPr lang="en-GB" dirty="0" err="1"/>
              <a:t>redigere</a:t>
            </a:r>
            <a:r>
              <a:rPr lang="en-GB" dirty="0"/>
              <a:t> </a:t>
            </a:r>
            <a:r>
              <a:rPr lang="en-GB" dirty="0" err="1"/>
              <a:t>i</a:t>
            </a:r>
            <a:r>
              <a:rPr lang="en-GB" dirty="0"/>
              <a:t> master</a:t>
            </a:r>
          </a:p>
        </p:txBody>
      </p:sp>
      <p:sp>
        <p:nvSpPr>
          <p:cNvPr id="4" name="Pladsholder til sidefod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5" name="Pladsholder til dias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C75061-B1B6-40EC-B9F9-7310D269E7AB}" type="slidenum">
              <a:rPr lang="en-GB" smtClean="0"/>
              <a:pPr/>
              <a:t>‹nr.›</a:t>
            </a:fld>
            <a:endParaRPr lang="en-GB" dirty="0"/>
          </a:p>
        </p:txBody>
      </p:sp>
      <p:sp>
        <p:nvSpPr>
          <p:cNvPr id="6" name="Rektangel 5"/>
          <p:cNvSpPr/>
          <p:nvPr userDrawn="1"/>
        </p:nvSpPr>
        <p:spPr bwMode="auto">
          <a:xfrm>
            <a:off x="467360" y="1087120"/>
            <a:ext cx="8219440" cy="340735"/>
          </a:xfrm>
          <a:prstGeom prst="rect">
            <a:avLst/>
          </a:prstGeom>
          <a:solidFill>
            <a:schemeClr val="bg1"/>
          </a:solidFill>
          <a:ln w="635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0000" tIns="46800" rIns="90000" bIns="4680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6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Verdan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84788628"/>
      </p:ext>
    </p:extLst>
  </p:cSld>
  <p:clrMapOvr>
    <a:masterClrMapping/>
  </p:clrMapOvr>
  <p:transition>
    <p:fade thruBlk="1"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omt dias m. log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dsholder til sidefod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Pladsholder til dias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C75061-B1B6-40EC-B9F9-7310D269E7AB}" type="slidenum">
              <a:rPr lang="en-GB" smtClean="0"/>
              <a:pPr/>
              <a:t>‹nr.›</a:t>
            </a:fld>
            <a:endParaRPr lang="en-GB" dirty="0"/>
          </a:p>
        </p:txBody>
      </p:sp>
      <p:sp>
        <p:nvSpPr>
          <p:cNvPr id="5" name="Rektangel 4"/>
          <p:cNvSpPr/>
          <p:nvPr userDrawn="1"/>
        </p:nvSpPr>
        <p:spPr bwMode="auto">
          <a:xfrm>
            <a:off x="243840" y="863600"/>
            <a:ext cx="8757920" cy="340735"/>
          </a:xfrm>
          <a:prstGeom prst="rect">
            <a:avLst/>
          </a:prstGeom>
          <a:solidFill>
            <a:schemeClr val="bg1"/>
          </a:solidFill>
          <a:ln w="635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0000" tIns="46800" rIns="90000" bIns="4680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6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Verdan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63133808"/>
      </p:ext>
    </p:extLst>
  </p:cSld>
  <p:clrMapOvr>
    <a:masterClrMapping/>
  </p:clrMapOvr>
  <p:transition>
    <p:fade thruBlk="1"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Baggrundsbillede og to hvide tekstbokse">
    <p:bg bwMode="auto"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billede 2"/>
          <p:cNvSpPr>
            <a:spLocks noGrp="1"/>
          </p:cNvSpPr>
          <p:nvPr>
            <p:ph type="pic" sz="quarter" idx="10" hasCustomPrompt="1"/>
          </p:nvPr>
        </p:nvSpPr>
        <p:spPr>
          <a:xfrm>
            <a:off x="0" y="1185863"/>
            <a:ext cx="9144000" cy="5672136"/>
          </a:xfrm>
        </p:spPr>
        <p:txBody>
          <a:bodyPr/>
          <a:lstStyle>
            <a:lvl1pPr marL="0" indent="0">
              <a:lnSpc>
                <a:spcPct val="150000"/>
              </a:lnSpc>
              <a:buNone/>
              <a:defRPr sz="800"/>
            </a:lvl1pPr>
          </a:lstStyle>
          <a:p>
            <a:r>
              <a:rPr lang="en-GB" dirty="0" err="1"/>
              <a:t>Billede</a:t>
            </a:r>
            <a:endParaRPr lang="en-GB" dirty="0"/>
          </a:p>
        </p:txBody>
      </p:sp>
      <p:sp>
        <p:nvSpPr>
          <p:cNvPr id="14" name="Pladsholder til tekst 12"/>
          <p:cNvSpPr>
            <a:spLocks noGrp="1"/>
          </p:cNvSpPr>
          <p:nvPr>
            <p:ph type="body" sz="quarter" idx="14"/>
          </p:nvPr>
        </p:nvSpPr>
        <p:spPr>
          <a:xfrm>
            <a:off x="531813" y="1492250"/>
            <a:ext cx="3744912" cy="4241799"/>
          </a:xfrm>
          <a:solidFill>
            <a:schemeClr val="bg1">
              <a:alpha val="89804"/>
            </a:schemeClr>
          </a:solidFill>
        </p:spPr>
        <p:txBody>
          <a:bodyPr lIns="108000" tIns="180000" rIns="108000" bIns="108000"/>
          <a:lstStyle>
            <a:lvl1pPr marL="176213" indent="-176213">
              <a:spcBef>
                <a:spcPts val="1200"/>
              </a:spcBef>
              <a:spcAft>
                <a:spcPts val="0"/>
              </a:spcAft>
              <a:buFont typeface="Verdana" panose="020B0604030504040204" pitchFamily="34" charset="0"/>
              <a:buChar char="_"/>
              <a:defRPr sz="1400">
                <a:solidFill>
                  <a:schemeClr val="tx1"/>
                </a:solidFill>
              </a:defRPr>
            </a:lvl1pPr>
            <a:lvl2pPr marL="0" indent="0">
              <a:buNone/>
              <a:defRPr/>
            </a:lvl2pPr>
            <a:lvl3pPr marL="165100" indent="0">
              <a:buNone/>
              <a:defRPr/>
            </a:lvl3pPr>
            <a:lvl4pPr marL="357187" indent="0">
              <a:buNone/>
              <a:defRPr/>
            </a:lvl4pPr>
            <a:lvl5pPr marL="501650" indent="0">
              <a:buNone/>
              <a:defRPr/>
            </a:lvl5pPr>
          </a:lstStyle>
          <a:p>
            <a:pPr lvl="0"/>
            <a:r>
              <a:rPr lang="en-GB" dirty="0" err="1"/>
              <a:t>Rediger</a:t>
            </a:r>
            <a:r>
              <a:rPr lang="en-GB" dirty="0"/>
              <a:t> </a:t>
            </a:r>
            <a:r>
              <a:rPr lang="en-GB" dirty="0" err="1"/>
              <a:t>typografien</a:t>
            </a:r>
            <a:r>
              <a:rPr lang="en-GB" dirty="0"/>
              <a:t> </a:t>
            </a:r>
            <a:r>
              <a:rPr lang="en-GB" dirty="0" err="1"/>
              <a:t>i</a:t>
            </a:r>
            <a:r>
              <a:rPr lang="en-GB" dirty="0"/>
              <a:t> </a:t>
            </a:r>
            <a:r>
              <a:rPr lang="en-GB" dirty="0" err="1"/>
              <a:t>masterens</a:t>
            </a:r>
            <a:endParaRPr lang="en-GB" dirty="0"/>
          </a:p>
        </p:txBody>
      </p:sp>
      <p:sp>
        <p:nvSpPr>
          <p:cNvPr id="6" name="Titel 5"/>
          <p:cNvSpPr>
            <a:spLocks noGrp="1"/>
          </p:cNvSpPr>
          <p:nvPr>
            <p:ph type="title"/>
          </p:nvPr>
        </p:nvSpPr>
        <p:spPr>
          <a:xfrm>
            <a:off x="0" y="1"/>
            <a:ext cx="7443788" cy="932176"/>
          </a:xfrm>
          <a:noFill/>
        </p:spPr>
        <p:txBody>
          <a:bodyPr/>
          <a:lstStyle/>
          <a:p>
            <a:r>
              <a:rPr lang="en-GB" dirty="0" err="1"/>
              <a:t>Klik</a:t>
            </a:r>
            <a:r>
              <a:rPr lang="en-GB" dirty="0"/>
              <a:t> for at </a:t>
            </a:r>
            <a:r>
              <a:rPr lang="en-GB" dirty="0" err="1"/>
              <a:t>redigere</a:t>
            </a:r>
            <a:r>
              <a:rPr lang="en-GB" dirty="0"/>
              <a:t> </a:t>
            </a:r>
            <a:r>
              <a:rPr lang="en-GB" dirty="0" err="1"/>
              <a:t>i</a:t>
            </a:r>
            <a:r>
              <a:rPr lang="en-GB" dirty="0"/>
              <a:t> master</a:t>
            </a:r>
          </a:p>
        </p:txBody>
      </p:sp>
      <p:sp>
        <p:nvSpPr>
          <p:cNvPr id="9" name="Tekstboks 8"/>
          <p:cNvSpPr txBox="1"/>
          <p:nvPr userDrawn="1"/>
        </p:nvSpPr>
        <p:spPr>
          <a:xfrm>
            <a:off x="9255760" y="2842200"/>
            <a:ext cx="2346960" cy="246221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marL="0" indent="0">
              <a:spcBef>
                <a:spcPts val="1200"/>
              </a:spcBef>
              <a:buClr>
                <a:schemeClr val="accent1"/>
              </a:buClr>
              <a:buSzPct val="100000"/>
              <a:buFont typeface="Verdana" panose="020B0604030504040204" pitchFamily="34" charset="0"/>
              <a:buNone/>
            </a:pPr>
            <a:r>
              <a:rPr lang="en-GB" sz="1000" dirty="0" err="1"/>
              <a:t>Tilføj</a:t>
            </a:r>
            <a:r>
              <a:rPr lang="en-GB" sz="1000" dirty="0"/>
              <a:t> </a:t>
            </a:r>
            <a:r>
              <a:rPr lang="en-GB" sz="1000" dirty="0" err="1"/>
              <a:t>tekst</a:t>
            </a:r>
            <a:endParaRPr lang="en-GB" sz="1000" dirty="0"/>
          </a:p>
        </p:txBody>
      </p:sp>
      <p:sp>
        <p:nvSpPr>
          <p:cNvPr id="16" name="Tekstboks 15"/>
          <p:cNvSpPr txBox="1"/>
          <p:nvPr userDrawn="1"/>
        </p:nvSpPr>
        <p:spPr>
          <a:xfrm>
            <a:off x="9255760" y="2354520"/>
            <a:ext cx="2346960" cy="246221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marL="0" indent="0">
              <a:spcBef>
                <a:spcPts val="1200"/>
              </a:spcBef>
              <a:buClr>
                <a:schemeClr val="accent1"/>
              </a:buClr>
              <a:buSzPct val="100000"/>
              <a:buFont typeface="Verdana" panose="020B0604030504040204" pitchFamily="34" charset="0"/>
              <a:buNone/>
            </a:pPr>
            <a:r>
              <a:rPr lang="en-GB" sz="1000" dirty="0" err="1"/>
              <a:t>Indsæt</a:t>
            </a:r>
            <a:r>
              <a:rPr lang="en-GB" sz="1000" baseline="0" dirty="0"/>
              <a:t> </a:t>
            </a:r>
            <a:r>
              <a:rPr lang="en-GB" sz="1000" baseline="0" dirty="0" err="1"/>
              <a:t>billede</a:t>
            </a:r>
            <a:r>
              <a:rPr lang="en-GB" sz="1000" baseline="0" dirty="0"/>
              <a:t> </a:t>
            </a:r>
            <a:r>
              <a:rPr lang="en-GB" sz="1000" baseline="0" dirty="0" err="1"/>
              <a:t>og</a:t>
            </a:r>
            <a:r>
              <a:rPr lang="en-GB" sz="1000" baseline="0" dirty="0"/>
              <a:t> placer </a:t>
            </a:r>
            <a:r>
              <a:rPr lang="en-GB" sz="1000" baseline="0" dirty="0" err="1"/>
              <a:t>bagest</a:t>
            </a:r>
            <a:endParaRPr lang="en-GB" sz="1000" dirty="0"/>
          </a:p>
        </p:txBody>
      </p:sp>
      <p:sp>
        <p:nvSpPr>
          <p:cNvPr id="7" name="Pladsholder til sidefod 6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10" name="Pladsholder til diasnummer 9"/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fld id="{F3C75061-B1B6-40EC-B9F9-7310D269E7AB}" type="slidenum">
              <a:rPr lang="en-GB" smtClean="0"/>
              <a:pPr/>
              <a:t>‹nr.›</a:t>
            </a:fld>
            <a:endParaRPr lang="en-GB" dirty="0"/>
          </a:p>
        </p:txBody>
      </p:sp>
      <p:pic>
        <p:nvPicPr>
          <p:cNvPr id="12" name="Billede 11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76619" y="381855"/>
            <a:ext cx="881594" cy="309718"/>
          </a:xfrm>
          <a:prstGeom prst="rect">
            <a:avLst/>
          </a:prstGeom>
        </p:spPr>
      </p:pic>
      <p:sp>
        <p:nvSpPr>
          <p:cNvPr id="17" name="Pladsholder til tekst 12"/>
          <p:cNvSpPr>
            <a:spLocks noGrp="1"/>
          </p:cNvSpPr>
          <p:nvPr>
            <p:ph type="body" sz="quarter" idx="18"/>
          </p:nvPr>
        </p:nvSpPr>
        <p:spPr>
          <a:xfrm>
            <a:off x="4813301" y="1492250"/>
            <a:ext cx="3744912" cy="4241800"/>
          </a:xfrm>
          <a:solidFill>
            <a:schemeClr val="bg1">
              <a:alpha val="89804"/>
            </a:schemeClr>
          </a:solidFill>
        </p:spPr>
        <p:txBody>
          <a:bodyPr lIns="108000" tIns="180000" rIns="108000" bIns="108000"/>
          <a:lstStyle>
            <a:lvl1pPr marL="176213" indent="-176213">
              <a:spcBef>
                <a:spcPts val="1200"/>
              </a:spcBef>
              <a:spcAft>
                <a:spcPts val="0"/>
              </a:spcAft>
              <a:buFont typeface="Verdana" panose="020B0604030504040204" pitchFamily="34" charset="0"/>
              <a:buChar char="_"/>
              <a:defRPr sz="1400">
                <a:solidFill>
                  <a:schemeClr val="tx1"/>
                </a:solidFill>
              </a:defRPr>
            </a:lvl1pPr>
            <a:lvl2pPr marL="0" indent="0">
              <a:buNone/>
              <a:defRPr/>
            </a:lvl2pPr>
            <a:lvl3pPr marL="165100" indent="0">
              <a:buNone/>
              <a:defRPr/>
            </a:lvl3pPr>
            <a:lvl4pPr marL="357187" indent="0">
              <a:buNone/>
              <a:defRPr/>
            </a:lvl4pPr>
            <a:lvl5pPr marL="501650" indent="0">
              <a:buNone/>
              <a:defRPr/>
            </a:lvl5pPr>
          </a:lstStyle>
          <a:p>
            <a:pPr lvl="0"/>
            <a:r>
              <a:rPr lang="en-GB" dirty="0" err="1"/>
              <a:t>Rediger</a:t>
            </a:r>
            <a:r>
              <a:rPr lang="en-GB" dirty="0"/>
              <a:t> </a:t>
            </a:r>
            <a:r>
              <a:rPr lang="en-GB" dirty="0" err="1"/>
              <a:t>typografien</a:t>
            </a:r>
            <a:r>
              <a:rPr lang="en-GB" dirty="0"/>
              <a:t> </a:t>
            </a:r>
            <a:r>
              <a:rPr lang="en-GB" dirty="0" err="1"/>
              <a:t>i</a:t>
            </a:r>
            <a:r>
              <a:rPr lang="en-GB" dirty="0"/>
              <a:t> </a:t>
            </a:r>
            <a:r>
              <a:rPr lang="en-GB" dirty="0" err="1"/>
              <a:t>masterens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877690429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ransition>
    <p:fade thruBlk="1"/>
  </p:transition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Baggrundsbillede og tre tekstbokse">
    <p:bg bwMode="auto"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Pladsholder til tekst 12"/>
          <p:cNvSpPr>
            <a:spLocks noGrp="1"/>
          </p:cNvSpPr>
          <p:nvPr>
            <p:ph type="body" sz="quarter" idx="14"/>
          </p:nvPr>
        </p:nvSpPr>
        <p:spPr>
          <a:xfrm>
            <a:off x="3242169" y="2063750"/>
            <a:ext cx="2592000" cy="2592000"/>
          </a:xfrm>
          <a:solidFill>
            <a:schemeClr val="tx1">
              <a:alpha val="85000"/>
            </a:schemeClr>
          </a:solidFill>
        </p:spPr>
        <p:txBody>
          <a:bodyPr lIns="108000" tIns="180000" rIns="108000" bIns="108000"/>
          <a:lstStyle>
            <a:lvl1pPr marL="0" indent="0">
              <a:buNone/>
              <a:defRPr sz="1400">
                <a:solidFill>
                  <a:schemeClr val="bg1"/>
                </a:solidFill>
              </a:defRPr>
            </a:lvl1pPr>
            <a:lvl2pPr marL="0" indent="0">
              <a:buNone/>
              <a:defRPr/>
            </a:lvl2pPr>
            <a:lvl3pPr marL="165100" indent="0">
              <a:buNone/>
              <a:defRPr/>
            </a:lvl3pPr>
            <a:lvl4pPr marL="357187" indent="0">
              <a:buNone/>
              <a:defRPr/>
            </a:lvl4pPr>
            <a:lvl5pPr marL="501650" indent="0">
              <a:buNone/>
              <a:defRPr/>
            </a:lvl5pPr>
          </a:lstStyle>
          <a:p>
            <a:pPr lvl="0"/>
            <a:r>
              <a:rPr lang="en-GB" dirty="0" err="1"/>
              <a:t>Rediger</a:t>
            </a:r>
            <a:r>
              <a:rPr lang="en-GB" dirty="0"/>
              <a:t> </a:t>
            </a:r>
            <a:r>
              <a:rPr lang="en-GB" dirty="0" err="1"/>
              <a:t>typografien</a:t>
            </a:r>
            <a:r>
              <a:rPr lang="en-GB" dirty="0"/>
              <a:t> </a:t>
            </a:r>
            <a:r>
              <a:rPr lang="en-GB" dirty="0" err="1"/>
              <a:t>i</a:t>
            </a:r>
            <a:r>
              <a:rPr lang="en-GB" dirty="0"/>
              <a:t> </a:t>
            </a:r>
            <a:r>
              <a:rPr lang="en-GB" dirty="0" err="1"/>
              <a:t>masterens</a:t>
            </a:r>
            <a:endParaRPr lang="en-GB" dirty="0"/>
          </a:p>
        </p:txBody>
      </p:sp>
      <p:sp>
        <p:nvSpPr>
          <p:cNvPr id="2" name="Pladsholder til billede 2"/>
          <p:cNvSpPr>
            <a:spLocks noGrp="1"/>
          </p:cNvSpPr>
          <p:nvPr>
            <p:ph type="pic" sz="quarter" idx="10" hasCustomPrompt="1"/>
          </p:nvPr>
        </p:nvSpPr>
        <p:spPr>
          <a:xfrm>
            <a:off x="0" y="1203325"/>
            <a:ext cx="9144000" cy="5654674"/>
          </a:xfrm>
        </p:spPr>
        <p:txBody>
          <a:bodyPr/>
          <a:lstStyle>
            <a:lvl1pPr marL="0" indent="0">
              <a:lnSpc>
                <a:spcPct val="150000"/>
              </a:lnSpc>
              <a:buNone/>
              <a:defRPr sz="800"/>
            </a:lvl1pPr>
          </a:lstStyle>
          <a:p>
            <a:r>
              <a:rPr lang="en-GB" dirty="0" err="1"/>
              <a:t>Billede</a:t>
            </a:r>
            <a:endParaRPr lang="en-GB" dirty="0"/>
          </a:p>
        </p:txBody>
      </p:sp>
      <p:sp>
        <p:nvSpPr>
          <p:cNvPr id="6" name="Titel 5"/>
          <p:cNvSpPr>
            <a:spLocks noGrp="1"/>
          </p:cNvSpPr>
          <p:nvPr>
            <p:ph type="title"/>
          </p:nvPr>
        </p:nvSpPr>
        <p:spPr>
          <a:xfrm>
            <a:off x="0" y="1"/>
            <a:ext cx="7443788" cy="932176"/>
          </a:xfrm>
          <a:noFill/>
        </p:spPr>
        <p:txBody>
          <a:bodyPr/>
          <a:lstStyle/>
          <a:p>
            <a:r>
              <a:rPr lang="en-GB" dirty="0" err="1"/>
              <a:t>Klik</a:t>
            </a:r>
            <a:r>
              <a:rPr lang="en-GB" dirty="0"/>
              <a:t> for at </a:t>
            </a:r>
            <a:r>
              <a:rPr lang="en-GB" dirty="0" err="1"/>
              <a:t>redigere</a:t>
            </a:r>
            <a:r>
              <a:rPr lang="en-GB" dirty="0"/>
              <a:t> </a:t>
            </a:r>
            <a:r>
              <a:rPr lang="en-GB" dirty="0" err="1"/>
              <a:t>i</a:t>
            </a:r>
            <a:r>
              <a:rPr lang="en-GB" dirty="0"/>
              <a:t> master</a:t>
            </a:r>
          </a:p>
        </p:txBody>
      </p:sp>
      <p:sp>
        <p:nvSpPr>
          <p:cNvPr id="9" name="Tekstboks 8"/>
          <p:cNvSpPr txBox="1"/>
          <p:nvPr userDrawn="1"/>
        </p:nvSpPr>
        <p:spPr>
          <a:xfrm>
            <a:off x="9255760" y="2842200"/>
            <a:ext cx="2346960" cy="246221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marL="0" indent="0">
              <a:spcBef>
                <a:spcPts val="1200"/>
              </a:spcBef>
              <a:buClr>
                <a:schemeClr val="accent1"/>
              </a:buClr>
              <a:buSzPct val="100000"/>
              <a:buFont typeface="Verdana" panose="020B0604030504040204" pitchFamily="34" charset="0"/>
              <a:buNone/>
            </a:pPr>
            <a:r>
              <a:rPr lang="en-GB" sz="1000" dirty="0" err="1"/>
              <a:t>Tilføj</a:t>
            </a:r>
            <a:r>
              <a:rPr lang="en-GB" sz="1000" dirty="0"/>
              <a:t> </a:t>
            </a:r>
            <a:r>
              <a:rPr lang="en-GB" sz="1000" dirty="0" err="1"/>
              <a:t>tekst</a:t>
            </a:r>
            <a:endParaRPr lang="en-GB" sz="1000" dirty="0"/>
          </a:p>
        </p:txBody>
      </p:sp>
      <p:sp>
        <p:nvSpPr>
          <p:cNvPr id="13" name="Pladsholder til tekst 12"/>
          <p:cNvSpPr>
            <a:spLocks noGrp="1"/>
          </p:cNvSpPr>
          <p:nvPr>
            <p:ph type="body" sz="quarter" idx="13"/>
          </p:nvPr>
        </p:nvSpPr>
        <p:spPr>
          <a:xfrm>
            <a:off x="522288" y="2063750"/>
            <a:ext cx="2592000" cy="2592000"/>
          </a:xfrm>
          <a:solidFill>
            <a:srgbClr val="43B02A">
              <a:alpha val="85000"/>
            </a:srgbClr>
          </a:solidFill>
        </p:spPr>
        <p:txBody>
          <a:bodyPr lIns="108000" tIns="180000" rIns="108000" bIns="108000"/>
          <a:lstStyle>
            <a:lvl1pPr marL="0" indent="0">
              <a:buNone/>
              <a:defRPr sz="1400">
                <a:solidFill>
                  <a:schemeClr val="bg1"/>
                </a:solidFill>
              </a:defRPr>
            </a:lvl1pPr>
            <a:lvl2pPr marL="0" indent="0">
              <a:buNone/>
              <a:defRPr/>
            </a:lvl2pPr>
            <a:lvl3pPr marL="165100" indent="0">
              <a:buNone/>
              <a:defRPr/>
            </a:lvl3pPr>
            <a:lvl4pPr marL="357187" indent="0">
              <a:buNone/>
              <a:defRPr/>
            </a:lvl4pPr>
            <a:lvl5pPr marL="501650" indent="0">
              <a:buNone/>
              <a:defRPr/>
            </a:lvl5pPr>
          </a:lstStyle>
          <a:p>
            <a:pPr lvl="0"/>
            <a:r>
              <a:rPr lang="en-GB" dirty="0" err="1"/>
              <a:t>Rediger</a:t>
            </a:r>
            <a:r>
              <a:rPr lang="en-GB" dirty="0"/>
              <a:t> </a:t>
            </a:r>
            <a:r>
              <a:rPr lang="en-GB" dirty="0" err="1"/>
              <a:t>typografien</a:t>
            </a:r>
            <a:r>
              <a:rPr lang="en-GB" dirty="0"/>
              <a:t> </a:t>
            </a:r>
            <a:r>
              <a:rPr lang="en-GB" dirty="0" err="1"/>
              <a:t>i</a:t>
            </a:r>
            <a:r>
              <a:rPr lang="en-GB" dirty="0"/>
              <a:t> </a:t>
            </a:r>
            <a:r>
              <a:rPr lang="en-GB" dirty="0" err="1"/>
              <a:t>masterens</a:t>
            </a:r>
            <a:endParaRPr lang="en-GB" dirty="0"/>
          </a:p>
        </p:txBody>
      </p:sp>
      <p:sp>
        <p:nvSpPr>
          <p:cNvPr id="15" name="Pladsholder til tekst 12"/>
          <p:cNvSpPr>
            <a:spLocks noGrp="1"/>
          </p:cNvSpPr>
          <p:nvPr>
            <p:ph type="body" sz="quarter" idx="15"/>
          </p:nvPr>
        </p:nvSpPr>
        <p:spPr>
          <a:xfrm>
            <a:off x="5962050" y="2063750"/>
            <a:ext cx="2592000" cy="2592000"/>
          </a:xfrm>
          <a:solidFill>
            <a:srgbClr val="43B02A">
              <a:alpha val="85000"/>
            </a:srgbClr>
          </a:solidFill>
        </p:spPr>
        <p:txBody>
          <a:bodyPr lIns="108000" tIns="180000" rIns="108000" bIns="108000"/>
          <a:lstStyle>
            <a:lvl1pPr marL="0" indent="0">
              <a:buNone/>
              <a:defRPr sz="1400">
                <a:solidFill>
                  <a:schemeClr val="bg1"/>
                </a:solidFill>
              </a:defRPr>
            </a:lvl1pPr>
            <a:lvl2pPr marL="0" indent="0">
              <a:buNone/>
              <a:defRPr/>
            </a:lvl2pPr>
            <a:lvl3pPr marL="165100" indent="0">
              <a:buNone/>
              <a:defRPr/>
            </a:lvl3pPr>
            <a:lvl4pPr marL="357187" indent="0">
              <a:buNone/>
              <a:defRPr/>
            </a:lvl4pPr>
            <a:lvl5pPr marL="501650" indent="0">
              <a:buNone/>
              <a:defRPr/>
            </a:lvl5pPr>
          </a:lstStyle>
          <a:p>
            <a:pPr lvl="0"/>
            <a:r>
              <a:rPr lang="en-GB" dirty="0" err="1"/>
              <a:t>Rediger</a:t>
            </a:r>
            <a:r>
              <a:rPr lang="en-GB" dirty="0"/>
              <a:t> </a:t>
            </a:r>
            <a:r>
              <a:rPr lang="en-GB" dirty="0" err="1"/>
              <a:t>typografien</a:t>
            </a:r>
            <a:r>
              <a:rPr lang="en-GB" dirty="0"/>
              <a:t> </a:t>
            </a:r>
            <a:r>
              <a:rPr lang="en-GB" dirty="0" err="1"/>
              <a:t>i</a:t>
            </a:r>
            <a:r>
              <a:rPr lang="en-GB" dirty="0"/>
              <a:t> </a:t>
            </a:r>
            <a:r>
              <a:rPr lang="en-GB" dirty="0" err="1"/>
              <a:t>masterens</a:t>
            </a:r>
            <a:endParaRPr lang="en-GB" dirty="0"/>
          </a:p>
        </p:txBody>
      </p:sp>
      <p:sp>
        <p:nvSpPr>
          <p:cNvPr id="16" name="Tekstboks 15"/>
          <p:cNvSpPr txBox="1"/>
          <p:nvPr userDrawn="1"/>
        </p:nvSpPr>
        <p:spPr>
          <a:xfrm>
            <a:off x="9255760" y="2354520"/>
            <a:ext cx="2346960" cy="246221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marL="0" indent="0">
              <a:spcBef>
                <a:spcPts val="1200"/>
              </a:spcBef>
              <a:buClr>
                <a:schemeClr val="accent1"/>
              </a:buClr>
              <a:buSzPct val="100000"/>
              <a:buFont typeface="Verdana" panose="020B0604030504040204" pitchFamily="34" charset="0"/>
              <a:buNone/>
            </a:pPr>
            <a:r>
              <a:rPr lang="en-GB" sz="1000" dirty="0" err="1"/>
              <a:t>Indsæt</a:t>
            </a:r>
            <a:r>
              <a:rPr lang="en-GB" sz="1000" baseline="0" dirty="0"/>
              <a:t> </a:t>
            </a:r>
            <a:r>
              <a:rPr lang="en-GB" sz="1000" baseline="0" dirty="0" err="1"/>
              <a:t>billede</a:t>
            </a:r>
            <a:r>
              <a:rPr lang="en-GB" sz="1000" baseline="0" dirty="0"/>
              <a:t> </a:t>
            </a:r>
            <a:r>
              <a:rPr lang="en-GB" sz="1000" baseline="0" dirty="0" err="1"/>
              <a:t>og</a:t>
            </a:r>
            <a:r>
              <a:rPr lang="en-GB" sz="1000" baseline="0" dirty="0"/>
              <a:t> placer </a:t>
            </a:r>
            <a:r>
              <a:rPr lang="en-GB" sz="1000" baseline="0" dirty="0" err="1"/>
              <a:t>bagest</a:t>
            </a:r>
            <a:endParaRPr lang="en-GB" sz="1000" dirty="0"/>
          </a:p>
        </p:txBody>
      </p:sp>
      <p:sp>
        <p:nvSpPr>
          <p:cNvPr id="7" name="Pladsholder til sidefod 6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10" name="Pladsholder til diasnummer 9"/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fld id="{F3C75061-B1B6-40EC-B9F9-7310D269E7AB}" type="slidenum">
              <a:rPr lang="en-GB" smtClean="0"/>
              <a:pPr/>
              <a:t>‹nr.›</a:t>
            </a:fld>
            <a:endParaRPr lang="en-GB" dirty="0"/>
          </a:p>
        </p:txBody>
      </p:sp>
      <p:pic>
        <p:nvPicPr>
          <p:cNvPr id="17" name="Billede 16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76619" y="373063"/>
            <a:ext cx="881594" cy="309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67263550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ransition>
    <p:fade thruBlk="1"/>
  </p:transition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Baggrundsbillede og tre hvide tekstbokse">
    <p:bg bwMode="auto"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ladsholder til tekst 12"/>
          <p:cNvSpPr>
            <a:spLocks noGrp="1"/>
          </p:cNvSpPr>
          <p:nvPr>
            <p:ph type="body" sz="quarter" idx="14"/>
          </p:nvPr>
        </p:nvSpPr>
        <p:spPr>
          <a:xfrm>
            <a:off x="3340600" y="1554359"/>
            <a:ext cx="2412000" cy="4458561"/>
          </a:xfrm>
          <a:solidFill>
            <a:srgbClr val="FFFFFF">
              <a:alpha val="85000"/>
            </a:srgbClr>
          </a:solidFill>
        </p:spPr>
        <p:txBody>
          <a:bodyPr lIns="108000" tIns="108000" rIns="108000" bIns="108000"/>
          <a:lstStyle>
            <a:lvl1pPr marL="0" indent="0">
              <a:buNone/>
              <a:defRPr sz="1400">
                <a:solidFill>
                  <a:schemeClr val="tx1"/>
                </a:solidFill>
              </a:defRPr>
            </a:lvl1pPr>
            <a:lvl2pPr marL="0" indent="0">
              <a:buNone/>
              <a:defRPr/>
            </a:lvl2pPr>
            <a:lvl3pPr marL="165100" indent="0">
              <a:buNone/>
              <a:defRPr/>
            </a:lvl3pPr>
            <a:lvl4pPr marL="357187" indent="0">
              <a:buNone/>
              <a:defRPr/>
            </a:lvl4pPr>
            <a:lvl5pPr marL="501650" indent="0">
              <a:buNone/>
              <a:defRPr/>
            </a:lvl5pPr>
          </a:lstStyle>
          <a:p>
            <a:pPr lvl="0"/>
            <a:r>
              <a:rPr lang="en-GB" dirty="0" err="1"/>
              <a:t>Rediger</a:t>
            </a:r>
            <a:r>
              <a:rPr lang="en-GB" dirty="0"/>
              <a:t> </a:t>
            </a:r>
            <a:r>
              <a:rPr lang="en-GB" dirty="0" err="1"/>
              <a:t>typografien</a:t>
            </a:r>
            <a:r>
              <a:rPr lang="en-GB" dirty="0"/>
              <a:t> </a:t>
            </a:r>
            <a:r>
              <a:rPr lang="en-GB" dirty="0" err="1"/>
              <a:t>i</a:t>
            </a:r>
            <a:r>
              <a:rPr lang="en-GB" dirty="0"/>
              <a:t> </a:t>
            </a:r>
            <a:r>
              <a:rPr lang="en-GB" dirty="0" err="1"/>
              <a:t>masterens</a:t>
            </a:r>
            <a:endParaRPr lang="en-GB" dirty="0"/>
          </a:p>
        </p:txBody>
      </p:sp>
      <p:sp>
        <p:nvSpPr>
          <p:cNvPr id="2" name="Pladsholder til billede 2"/>
          <p:cNvSpPr>
            <a:spLocks noGrp="1"/>
          </p:cNvSpPr>
          <p:nvPr>
            <p:ph type="pic" sz="quarter" idx="10" hasCustomPrompt="1"/>
          </p:nvPr>
        </p:nvSpPr>
        <p:spPr>
          <a:xfrm>
            <a:off x="0" y="1203324"/>
            <a:ext cx="9144000" cy="5654675"/>
          </a:xfrm>
        </p:spPr>
        <p:txBody>
          <a:bodyPr/>
          <a:lstStyle>
            <a:lvl1pPr marL="0" indent="0">
              <a:lnSpc>
                <a:spcPct val="150000"/>
              </a:lnSpc>
              <a:buNone/>
              <a:defRPr sz="800"/>
            </a:lvl1pPr>
          </a:lstStyle>
          <a:p>
            <a:r>
              <a:rPr lang="en-GB" dirty="0" err="1"/>
              <a:t>Billede</a:t>
            </a:r>
            <a:endParaRPr lang="en-GB" dirty="0"/>
          </a:p>
        </p:txBody>
      </p:sp>
      <p:sp>
        <p:nvSpPr>
          <p:cNvPr id="6" name="Titel 5"/>
          <p:cNvSpPr>
            <a:spLocks noGrp="1"/>
          </p:cNvSpPr>
          <p:nvPr>
            <p:ph type="title"/>
          </p:nvPr>
        </p:nvSpPr>
        <p:spPr>
          <a:xfrm>
            <a:off x="1" y="1"/>
            <a:ext cx="7443788" cy="932176"/>
          </a:xfrm>
          <a:noFill/>
        </p:spPr>
        <p:txBody>
          <a:bodyPr rIns="0"/>
          <a:lstStyle/>
          <a:p>
            <a:r>
              <a:rPr lang="en-GB" dirty="0" err="1"/>
              <a:t>Klik</a:t>
            </a:r>
            <a:r>
              <a:rPr lang="en-GB" dirty="0"/>
              <a:t> for at </a:t>
            </a:r>
            <a:r>
              <a:rPr lang="en-GB" dirty="0" err="1"/>
              <a:t>redigere</a:t>
            </a:r>
            <a:r>
              <a:rPr lang="en-GB" dirty="0"/>
              <a:t> </a:t>
            </a:r>
            <a:r>
              <a:rPr lang="en-GB" dirty="0" err="1"/>
              <a:t>i</a:t>
            </a:r>
            <a:r>
              <a:rPr lang="en-GB" dirty="0"/>
              <a:t> master</a:t>
            </a:r>
          </a:p>
        </p:txBody>
      </p:sp>
      <p:sp>
        <p:nvSpPr>
          <p:cNvPr id="9" name="Tekstboks 8"/>
          <p:cNvSpPr txBox="1"/>
          <p:nvPr userDrawn="1"/>
        </p:nvSpPr>
        <p:spPr>
          <a:xfrm>
            <a:off x="9255760" y="2842200"/>
            <a:ext cx="2346960" cy="246221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marL="0" indent="0">
              <a:spcBef>
                <a:spcPts val="1200"/>
              </a:spcBef>
              <a:buClr>
                <a:schemeClr val="accent1"/>
              </a:buClr>
              <a:buSzPct val="100000"/>
              <a:buFont typeface="Verdana" panose="020B0604030504040204" pitchFamily="34" charset="0"/>
              <a:buNone/>
            </a:pPr>
            <a:r>
              <a:rPr lang="en-GB" sz="1000" dirty="0" err="1"/>
              <a:t>Tilføj</a:t>
            </a:r>
            <a:r>
              <a:rPr lang="en-GB" sz="1000" dirty="0"/>
              <a:t> </a:t>
            </a:r>
            <a:r>
              <a:rPr lang="en-GB" sz="1000" dirty="0" err="1"/>
              <a:t>tekst</a:t>
            </a:r>
            <a:endParaRPr lang="en-GB" sz="1000" dirty="0"/>
          </a:p>
        </p:txBody>
      </p:sp>
      <p:sp>
        <p:nvSpPr>
          <p:cNvPr id="16" name="Tekstboks 15"/>
          <p:cNvSpPr txBox="1"/>
          <p:nvPr userDrawn="1"/>
        </p:nvSpPr>
        <p:spPr>
          <a:xfrm>
            <a:off x="9255760" y="2354520"/>
            <a:ext cx="2346960" cy="246221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marL="0" indent="0">
              <a:spcBef>
                <a:spcPts val="1200"/>
              </a:spcBef>
              <a:buClr>
                <a:schemeClr val="accent1"/>
              </a:buClr>
              <a:buSzPct val="100000"/>
              <a:buFont typeface="Verdana" panose="020B0604030504040204" pitchFamily="34" charset="0"/>
              <a:buNone/>
            </a:pPr>
            <a:r>
              <a:rPr lang="en-GB" sz="1000" dirty="0" err="1"/>
              <a:t>Indsæt</a:t>
            </a:r>
            <a:r>
              <a:rPr lang="en-GB" sz="1000" baseline="0" dirty="0"/>
              <a:t> </a:t>
            </a:r>
            <a:r>
              <a:rPr lang="en-GB" sz="1000" baseline="0" dirty="0" err="1"/>
              <a:t>billede</a:t>
            </a:r>
            <a:r>
              <a:rPr lang="en-GB" sz="1000" baseline="0" dirty="0"/>
              <a:t> </a:t>
            </a:r>
            <a:r>
              <a:rPr lang="en-GB" sz="1000" baseline="0" dirty="0" err="1"/>
              <a:t>og</a:t>
            </a:r>
            <a:r>
              <a:rPr lang="en-GB" sz="1000" baseline="0" dirty="0"/>
              <a:t> placer </a:t>
            </a:r>
            <a:r>
              <a:rPr lang="en-GB" sz="1000" baseline="0" dirty="0" err="1"/>
              <a:t>bagest</a:t>
            </a:r>
            <a:endParaRPr lang="en-GB" sz="1000" dirty="0"/>
          </a:p>
        </p:txBody>
      </p:sp>
      <p:sp>
        <p:nvSpPr>
          <p:cNvPr id="4" name="Pladsholder til sidefod 3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5" name="Pladsholder til diasnummer 4"/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fld id="{F3C75061-B1B6-40EC-B9F9-7310D269E7AB}" type="slidenum">
              <a:rPr lang="en-GB" smtClean="0"/>
              <a:pPr/>
              <a:t>‹nr.›</a:t>
            </a:fld>
            <a:endParaRPr lang="en-GB" dirty="0"/>
          </a:p>
        </p:txBody>
      </p:sp>
      <p:pic>
        <p:nvPicPr>
          <p:cNvPr id="18" name="Billede 17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76619" y="373063"/>
            <a:ext cx="881594" cy="309718"/>
          </a:xfrm>
          <a:prstGeom prst="rect">
            <a:avLst/>
          </a:prstGeom>
        </p:spPr>
      </p:pic>
      <p:sp>
        <p:nvSpPr>
          <p:cNvPr id="17" name="Pladsholder til tekst 12"/>
          <p:cNvSpPr>
            <a:spLocks noGrp="1"/>
          </p:cNvSpPr>
          <p:nvPr>
            <p:ph type="body" sz="quarter" idx="13"/>
          </p:nvPr>
        </p:nvSpPr>
        <p:spPr>
          <a:xfrm>
            <a:off x="523875" y="1554359"/>
            <a:ext cx="2412000" cy="4458561"/>
          </a:xfrm>
          <a:solidFill>
            <a:srgbClr val="FFFFFF">
              <a:alpha val="85000"/>
            </a:srgbClr>
          </a:solidFill>
        </p:spPr>
        <p:txBody>
          <a:bodyPr lIns="108000" tIns="108000" rIns="108000" bIns="108000"/>
          <a:lstStyle>
            <a:lvl1pPr marL="0" indent="0">
              <a:buNone/>
              <a:defRPr sz="1400">
                <a:solidFill>
                  <a:schemeClr val="tx1"/>
                </a:solidFill>
              </a:defRPr>
            </a:lvl1pPr>
            <a:lvl2pPr marL="0" indent="0">
              <a:buNone/>
              <a:defRPr/>
            </a:lvl2pPr>
            <a:lvl3pPr marL="165100" indent="0">
              <a:buNone/>
              <a:defRPr/>
            </a:lvl3pPr>
            <a:lvl4pPr marL="357187" indent="0">
              <a:buNone/>
              <a:defRPr/>
            </a:lvl4pPr>
            <a:lvl5pPr marL="501650" indent="0">
              <a:buNone/>
              <a:defRPr/>
            </a:lvl5pPr>
          </a:lstStyle>
          <a:p>
            <a:pPr lvl="0"/>
            <a:r>
              <a:rPr lang="en-GB" dirty="0" err="1"/>
              <a:t>Rediger</a:t>
            </a:r>
            <a:r>
              <a:rPr lang="en-GB" dirty="0"/>
              <a:t> </a:t>
            </a:r>
            <a:r>
              <a:rPr lang="en-GB" dirty="0" err="1"/>
              <a:t>typografien</a:t>
            </a:r>
            <a:r>
              <a:rPr lang="en-GB" dirty="0"/>
              <a:t> </a:t>
            </a:r>
            <a:r>
              <a:rPr lang="en-GB" dirty="0" err="1"/>
              <a:t>i</a:t>
            </a:r>
            <a:r>
              <a:rPr lang="en-GB" dirty="0"/>
              <a:t> </a:t>
            </a:r>
            <a:r>
              <a:rPr lang="en-GB" dirty="0" err="1"/>
              <a:t>masterens</a:t>
            </a:r>
            <a:endParaRPr lang="en-GB" dirty="0"/>
          </a:p>
        </p:txBody>
      </p:sp>
      <p:sp>
        <p:nvSpPr>
          <p:cNvPr id="19" name="Pladsholder til tekst 12"/>
          <p:cNvSpPr>
            <a:spLocks noGrp="1"/>
          </p:cNvSpPr>
          <p:nvPr>
            <p:ph type="body" sz="quarter" idx="15"/>
          </p:nvPr>
        </p:nvSpPr>
        <p:spPr>
          <a:xfrm>
            <a:off x="6157325" y="1554359"/>
            <a:ext cx="2412000" cy="4458561"/>
          </a:xfrm>
          <a:solidFill>
            <a:srgbClr val="FFFFFF">
              <a:alpha val="85000"/>
            </a:srgbClr>
          </a:solidFill>
        </p:spPr>
        <p:txBody>
          <a:bodyPr lIns="108000" tIns="108000" rIns="108000" bIns="108000"/>
          <a:lstStyle>
            <a:lvl1pPr marL="0" indent="0">
              <a:buNone/>
              <a:defRPr sz="1400">
                <a:solidFill>
                  <a:schemeClr val="tx1"/>
                </a:solidFill>
              </a:defRPr>
            </a:lvl1pPr>
            <a:lvl2pPr marL="0" indent="0">
              <a:buNone/>
              <a:defRPr/>
            </a:lvl2pPr>
            <a:lvl3pPr marL="165100" indent="0">
              <a:buNone/>
              <a:defRPr/>
            </a:lvl3pPr>
            <a:lvl4pPr marL="357187" indent="0">
              <a:buNone/>
              <a:defRPr/>
            </a:lvl4pPr>
            <a:lvl5pPr marL="501650" indent="0">
              <a:buNone/>
              <a:defRPr/>
            </a:lvl5pPr>
          </a:lstStyle>
          <a:p>
            <a:pPr lvl="0"/>
            <a:r>
              <a:rPr lang="en-GB" dirty="0" err="1"/>
              <a:t>Rediger</a:t>
            </a:r>
            <a:r>
              <a:rPr lang="en-GB" dirty="0"/>
              <a:t> </a:t>
            </a:r>
            <a:r>
              <a:rPr lang="en-GB" dirty="0" err="1"/>
              <a:t>typografien</a:t>
            </a:r>
            <a:r>
              <a:rPr lang="en-GB" dirty="0"/>
              <a:t> </a:t>
            </a:r>
            <a:r>
              <a:rPr lang="en-GB" dirty="0" err="1"/>
              <a:t>i</a:t>
            </a:r>
            <a:r>
              <a:rPr lang="en-GB" dirty="0"/>
              <a:t> </a:t>
            </a:r>
            <a:r>
              <a:rPr lang="en-GB" dirty="0" err="1"/>
              <a:t>masterens</a:t>
            </a:r>
            <a:endParaRPr lang="en-GB" dirty="0"/>
          </a:p>
        </p:txBody>
      </p:sp>
      <p:sp>
        <p:nvSpPr>
          <p:cNvPr id="20" name="Pladsholder til tekst 12"/>
          <p:cNvSpPr>
            <a:spLocks noGrp="1" noChangeAspect="1"/>
          </p:cNvSpPr>
          <p:nvPr>
            <p:ph type="body" sz="quarter" idx="18"/>
          </p:nvPr>
        </p:nvSpPr>
        <p:spPr>
          <a:xfrm>
            <a:off x="522288" y="1485209"/>
            <a:ext cx="2417610" cy="72000"/>
          </a:xfrm>
          <a:solidFill>
            <a:srgbClr val="43B02A">
              <a:alpha val="85000"/>
            </a:srgbClr>
          </a:solidFill>
        </p:spPr>
        <p:txBody>
          <a:bodyPr lIns="0" tIns="0" rIns="0" bIns="0" anchor="ctr"/>
          <a:lstStyle>
            <a:lvl1pPr marL="0" indent="0">
              <a:buNone/>
              <a:defRPr sz="100">
                <a:noFill/>
              </a:defRPr>
            </a:lvl1pPr>
            <a:lvl2pPr marL="0" indent="0">
              <a:buNone/>
              <a:defRPr/>
            </a:lvl2pPr>
            <a:lvl3pPr marL="165100" indent="0">
              <a:buNone/>
              <a:defRPr/>
            </a:lvl3pPr>
            <a:lvl4pPr marL="357187" indent="0">
              <a:buNone/>
              <a:defRPr/>
            </a:lvl4pPr>
            <a:lvl5pPr marL="501650" indent="0">
              <a:buNone/>
              <a:defRPr/>
            </a:lvl5pPr>
          </a:lstStyle>
          <a:p>
            <a:pPr lvl="0"/>
            <a:r>
              <a:rPr lang="en-GB" dirty="0" err="1"/>
              <a:t>Rediger</a:t>
            </a:r>
            <a:r>
              <a:rPr lang="en-GB" dirty="0"/>
              <a:t> </a:t>
            </a:r>
            <a:r>
              <a:rPr lang="en-GB" dirty="0" err="1"/>
              <a:t>typografien</a:t>
            </a:r>
            <a:r>
              <a:rPr lang="en-GB" dirty="0"/>
              <a:t> </a:t>
            </a:r>
            <a:r>
              <a:rPr lang="en-GB" dirty="0" err="1"/>
              <a:t>i</a:t>
            </a:r>
            <a:r>
              <a:rPr lang="en-GB" dirty="0"/>
              <a:t> </a:t>
            </a:r>
            <a:r>
              <a:rPr lang="en-GB" dirty="0" err="1"/>
              <a:t>masterens</a:t>
            </a:r>
            <a:endParaRPr lang="en-GB" dirty="0"/>
          </a:p>
        </p:txBody>
      </p:sp>
      <p:sp>
        <p:nvSpPr>
          <p:cNvPr id="21" name="Pladsholder til tekst 12"/>
          <p:cNvSpPr>
            <a:spLocks noGrp="1" noChangeAspect="1"/>
          </p:cNvSpPr>
          <p:nvPr>
            <p:ph type="body" sz="quarter" idx="19"/>
          </p:nvPr>
        </p:nvSpPr>
        <p:spPr>
          <a:xfrm>
            <a:off x="3338338" y="1485209"/>
            <a:ext cx="2412000" cy="72000"/>
          </a:xfrm>
          <a:solidFill>
            <a:srgbClr val="43B02A">
              <a:alpha val="85000"/>
            </a:srgbClr>
          </a:solidFill>
        </p:spPr>
        <p:txBody>
          <a:bodyPr lIns="0" tIns="0" rIns="0" bIns="0" anchor="ctr"/>
          <a:lstStyle>
            <a:lvl1pPr marL="0" indent="0">
              <a:buNone/>
              <a:defRPr sz="100">
                <a:noFill/>
              </a:defRPr>
            </a:lvl1pPr>
            <a:lvl2pPr marL="0" indent="0">
              <a:buNone/>
              <a:defRPr/>
            </a:lvl2pPr>
            <a:lvl3pPr marL="165100" indent="0">
              <a:buNone/>
              <a:defRPr/>
            </a:lvl3pPr>
            <a:lvl4pPr marL="357187" indent="0">
              <a:buNone/>
              <a:defRPr/>
            </a:lvl4pPr>
            <a:lvl5pPr marL="501650" indent="0">
              <a:buNone/>
              <a:defRPr/>
            </a:lvl5pPr>
          </a:lstStyle>
          <a:p>
            <a:pPr lvl="0"/>
            <a:r>
              <a:rPr lang="en-GB" dirty="0" err="1"/>
              <a:t>Rediger</a:t>
            </a:r>
            <a:r>
              <a:rPr lang="en-GB" dirty="0"/>
              <a:t> </a:t>
            </a:r>
            <a:r>
              <a:rPr lang="en-GB" dirty="0" err="1"/>
              <a:t>typografien</a:t>
            </a:r>
            <a:r>
              <a:rPr lang="en-GB" dirty="0"/>
              <a:t> </a:t>
            </a:r>
            <a:r>
              <a:rPr lang="en-GB" dirty="0" err="1"/>
              <a:t>i</a:t>
            </a:r>
            <a:r>
              <a:rPr lang="en-GB" dirty="0"/>
              <a:t> </a:t>
            </a:r>
            <a:r>
              <a:rPr lang="en-GB" dirty="0" err="1"/>
              <a:t>masterens</a:t>
            </a:r>
            <a:endParaRPr lang="en-GB" dirty="0"/>
          </a:p>
        </p:txBody>
      </p:sp>
      <p:sp>
        <p:nvSpPr>
          <p:cNvPr id="22" name="Pladsholder til tekst 12"/>
          <p:cNvSpPr>
            <a:spLocks noGrp="1" noChangeAspect="1"/>
          </p:cNvSpPr>
          <p:nvPr>
            <p:ph type="body" sz="quarter" idx="20"/>
          </p:nvPr>
        </p:nvSpPr>
        <p:spPr>
          <a:xfrm>
            <a:off x="6151413" y="1485209"/>
            <a:ext cx="2412000" cy="72000"/>
          </a:xfrm>
          <a:solidFill>
            <a:srgbClr val="43B02A">
              <a:alpha val="85000"/>
            </a:srgbClr>
          </a:solidFill>
        </p:spPr>
        <p:txBody>
          <a:bodyPr lIns="0" tIns="0" rIns="0" bIns="0" anchor="ctr"/>
          <a:lstStyle>
            <a:lvl1pPr marL="0" indent="0">
              <a:buNone/>
              <a:defRPr sz="100">
                <a:noFill/>
              </a:defRPr>
            </a:lvl1pPr>
            <a:lvl2pPr marL="0" indent="0">
              <a:buNone/>
              <a:defRPr/>
            </a:lvl2pPr>
            <a:lvl3pPr marL="165100" indent="0">
              <a:buNone/>
              <a:defRPr/>
            </a:lvl3pPr>
            <a:lvl4pPr marL="357187" indent="0">
              <a:buNone/>
              <a:defRPr/>
            </a:lvl4pPr>
            <a:lvl5pPr marL="501650" indent="0">
              <a:buNone/>
              <a:defRPr/>
            </a:lvl5pPr>
          </a:lstStyle>
          <a:p>
            <a:pPr lvl="0"/>
            <a:r>
              <a:rPr lang="en-GB" dirty="0" err="1"/>
              <a:t>Rediger</a:t>
            </a:r>
            <a:r>
              <a:rPr lang="en-GB" dirty="0"/>
              <a:t> </a:t>
            </a:r>
            <a:r>
              <a:rPr lang="en-GB" dirty="0" err="1"/>
              <a:t>typografien</a:t>
            </a:r>
            <a:r>
              <a:rPr lang="en-GB" dirty="0"/>
              <a:t> </a:t>
            </a:r>
            <a:r>
              <a:rPr lang="en-GB" dirty="0" err="1"/>
              <a:t>i</a:t>
            </a:r>
            <a:r>
              <a:rPr lang="en-GB" dirty="0"/>
              <a:t> </a:t>
            </a:r>
            <a:r>
              <a:rPr lang="en-GB" dirty="0" err="1"/>
              <a:t>masterens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683655160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ransition>
    <p:fade thruBlk="1"/>
  </p:transition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Baggrundsbillede og fire hvide tekstbokse m. titel">
    <p:bg bwMode="auto"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billede 2"/>
          <p:cNvSpPr>
            <a:spLocks noGrp="1"/>
          </p:cNvSpPr>
          <p:nvPr>
            <p:ph type="pic" sz="quarter" idx="10" hasCustomPrompt="1"/>
          </p:nvPr>
        </p:nvSpPr>
        <p:spPr>
          <a:xfrm>
            <a:off x="0" y="1203326"/>
            <a:ext cx="9144000" cy="5654674"/>
          </a:xfrm>
        </p:spPr>
        <p:txBody>
          <a:bodyPr/>
          <a:lstStyle>
            <a:lvl1pPr marL="0" indent="0">
              <a:lnSpc>
                <a:spcPct val="150000"/>
              </a:lnSpc>
              <a:buNone/>
              <a:defRPr sz="800"/>
            </a:lvl1pPr>
          </a:lstStyle>
          <a:p>
            <a:r>
              <a:rPr lang="en-GB" dirty="0" err="1"/>
              <a:t>Billede</a:t>
            </a:r>
            <a:endParaRPr lang="en-GB" dirty="0"/>
          </a:p>
        </p:txBody>
      </p:sp>
      <p:sp>
        <p:nvSpPr>
          <p:cNvPr id="25" name="Titel 5"/>
          <p:cNvSpPr>
            <a:spLocks noGrp="1"/>
          </p:cNvSpPr>
          <p:nvPr>
            <p:ph type="title"/>
          </p:nvPr>
        </p:nvSpPr>
        <p:spPr>
          <a:xfrm>
            <a:off x="1" y="1"/>
            <a:ext cx="7443788" cy="932176"/>
          </a:xfrm>
          <a:noFill/>
        </p:spPr>
        <p:txBody>
          <a:bodyPr/>
          <a:lstStyle/>
          <a:p>
            <a:r>
              <a:rPr lang="en-GB" dirty="0" err="1"/>
              <a:t>Klik</a:t>
            </a:r>
            <a:r>
              <a:rPr lang="en-GB" dirty="0"/>
              <a:t> for at </a:t>
            </a:r>
            <a:r>
              <a:rPr lang="en-GB" dirty="0" err="1"/>
              <a:t>redigere</a:t>
            </a:r>
            <a:r>
              <a:rPr lang="en-GB" dirty="0"/>
              <a:t> </a:t>
            </a:r>
            <a:r>
              <a:rPr lang="en-GB" dirty="0" err="1"/>
              <a:t>i</a:t>
            </a:r>
            <a:r>
              <a:rPr lang="en-GB" dirty="0"/>
              <a:t> master</a:t>
            </a:r>
          </a:p>
        </p:txBody>
      </p:sp>
      <p:sp>
        <p:nvSpPr>
          <p:cNvPr id="9" name="Tekstboks 8"/>
          <p:cNvSpPr txBox="1"/>
          <p:nvPr userDrawn="1"/>
        </p:nvSpPr>
        <p:spPr>
          <a:xfrm>
            <a:off x="9255760" y="2842200"/>
            <a:ext cx="2346960" cy="246221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marL="0" indent="0">
              <a:spcBef>
                <a:spcPts val="1200"/>
              </a:spcBef>
              <a:buClr>
                <a:schemeClr val="accent1"/>
              </a:buClr>
              <a:buSzPct val="100000"/>
              <a:buFont typeface="Verdana" panose="020B0604030504040204" pitchFamily="34" charset="0"/>
              <a:buNone/>
            </a:pPr>
            <a:r>
              <a:rPr lang="en-GB" sz="1000" dirty="0" err="1"/>
              <a:t>Tilføj</a:t>
            </a:r>
            <a:r>
              <a:rPr lang="en-GB" sz="1000" dirty="0"/>
              <a:t> </a:t>
            </a:r>
            <a:r>
              <a:rPr lang="en-GB" sz="1000" dirty="0" err="1"/>
              <a:t>tekst</a:t>
            </a:r>
            <a:endParaRPr lang="en-GB" sz="1000" dirty="0"/>
          </a:p>
        </p:txBody>
      </p:sp>
      <p:sp>
        <p:nvSpPr>
          <p:cNvPr id="16" name="Tekstboks 15"/>
          <p:cNvSpPr txBox="1"/>
          <p:nvPr userDrawn="1"/>
        </p:nvSpPr>
        <p:spPr>
          <a:xfrm>
            <a:off x="9255760" y="2354520"/>
            <a:ext cx="2346960" cy="246221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marL="0" indent="0">
              <a:spcBef>
                <a:spcPts val="1200"/>
              </a:spcBef>
              <a:buClr>
                <a:schemeClr val="accent1"/>
              </a:buClr>
              <a:buSzPct val="100000"/>
              <a:buFont typeface="Verdana" panose="020B0604030504040204" pitchFamily="34" charset="0"/>
              <a:buNone/>
            </a:pPr>
            <a:r>
              <a:rPr lang="en-GB" sz="1000" dirty="0" err="1"/>
              <a:t>Indsæt</a:t>
            </a:r>
            <a:r>
              <a:rPr lang="en-GB" sz="1000" baseline="0" dirty="0"/>
              <a:t> </a:t>
            </a:r>
            <a:r>
              <a:rPr lang="en-GB" sz="1000" baseline="0" dirty="0" err="1"/>
              <a:t>billede</a:t>
            </a:r>
            <a:r>
              <a:rPr lang="en-GB" sz="1000" baseline="0" dirty="0"/>
              <a:t> </a:t>
            </a:r>
            <a:r>
              <a:rPr lang="en-GB" sz="1000" baseline="0" dirty="0" err="1"/>
              <a:t>og</a:t>
            </a:r>
            <a:r>
              <a:rPr lang="en-GB" sz="1000" baseline="0" dirty="0"/>
              <a:t> placer </a:t>
            </a:r>
            <a:r>
              <a:rPr lang="en-GB" sz="1000" baseline="0" dirty="0" err="1"/>
              <a:t>bagest</a:t>
            </a:r>
            <a:endParaRPr lang="en-GB" sz="1000" dirty="0"/>
          </a:p>
        </p:txBody>
      </p:sp>
      <p:sp>
        <p:nvSpPr>
          <p:cNvPr id="4" name="Pladsholder til sidefod 3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5" name="Pladsholder til diasnummer 4"/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fld id="{F3C75061-B1B6-40EC-B9F9-7310D269E7AB}" type="slidenum">
              <a:rPr lang="en-GB" smtClean="0"/>
              <a:pPr/>
              <a:t>‹nr.›</a:t>
            </a:fld>
            <a:endParaRPr lang="en-GB" dirty="0"/>
          </a:p>
        </p:txBody>
      </p:sp>
      <p:pic>
        <p:nvPicPr>
          <p:cNvPr id="26" name="Billede 25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76619" y="373063"/>
            <a:ext cx="881594" cy="309718"/>
          </a:xfrm>
          <a:prstGeom prst="rect">
            <a:avLst/>
          </a:prstGeom>
        </p:spPr>
      </p:pic>
      <p:sp>
        <p:nvSpPr>
          <p:cNvPr id="17" name="Pladsholder til tekst 12"/>
          <p:cNvSpPr>
            <a:spLocks noGrp="1"/>
          </p:cNvSpPr>
          <p:nvPr>
            <p:ph type="body" sz="quarter" idx="18"/>
          </p:nvPr>
        </p:nvSpPr>
        <p:spPr>
          <a:xfrm>
            <a:off x="2579688" y="1540771"/>
            <a:ext cx="1872000" cy="4256087"/>
          </a:xfrm>
          <a:solidFill>
            <a:srgbClr val="FFFFFF">
              <a:alpha val="85000"/>
            </a:srgbClr>
          </a:solidFill>
          <a:ln>
            <a:noFill/>
          </a:ln>
        </p:spPr>
        <p:txBody>
          <a:bodyPr lIns="108000" tIns="108000" rIns="108000" bIns="108000"/>
          <a:lstStyle>
            <a:lvl1pPr marL="180975" indent="-180975">
              <a:buFont typeface="Verdana" panose="020B0604030504040204" pitchFamily="34" charset="0"/>
              <a:buChar char="_"/>
              <a:defRPr sz="1400">
                <a:solidFill>
                  <a:schemeClr val="tx1"/>
                </a:solidFill>
              </a:defRPr>
            </a:lvl1pPr>
            <a:lvl2pPr marL="0" indent="0">
              <a:buNone/>
              <a:defRPr/>
            </a:lvl2pPr>
            <a:lvl3pPr marL="165100" indent="0">
              <a:buNone/>
              <a:defRPr/>
            </a:lvl3pPr>
            <a:lvl4pPr marL="357187" indent="0">
              <a:buNone/>
              <a:defRPr/>
            </a:lvl4pPr>
            <a:lvl5pPr marL="501650" indent="0">
              <a:buNone/>
              <a:defRPr/>
            </a:lvl5pPr>
          </a:lstStyle>
          <a:p>
            <a:pPr lvl="0"/>
            <a:r>
              <a:rPr lang="en-GB" dirty="0" err="1"/>
              <a:t>Rediger</a:t>
            </a:r>
            <a:r>
              <a:rPr lang="en-GB" dirty="0"/>
              <a:t> </a:t>
            </a:r>
            <a:r>
              <a:rPr lang="en-GB" dirty="0" err="1"/>
              <a:t>typografien</a:t>
            </a:r>
            <a:r>
              <a:rPr lang="en-GB" dirty="0"/>
              <a:t> </a:t>
            </a:r>
            <a:r>
              <a:rPr lang="en-GB" dirty="0" err="1"/>
              <a:t>i</a:t>
            </a:r>
            <a:r>
              <a:rPr lang="en-GB" dirty="0"/>
              <a:t> </a:t>
            </a:r>
            <a:r>
              <a:rPr lang="en-GB" dirty="0" err="1"/>
              <a:t>masterens</a:t>
            </a:r>
            <a:endParaRPr lang="en-GB" dirty="0"/>
          </a:p>
        </p:txBody>
      </p:sp>
      <p:sp>
        <p:nvSpPr>
          <p:cNvPr id="27" name="Pladsholder til tekst 12"/>
          <p:cNvSpPr>
            <a:spLocks noGrp="1"/>
          </p:cNvSpPr>
          <p:nvPr>
            <p:ph type="body" sz="quarter" idx="19"/>
          </p:nvPr>
        </p:nvSpPr>
        <p:spPr>
          <a:xfrm>
            <a:off x="4635501" y="1536010"/>
            <a:ext cx="1872000" cy="4256087"/>
          </a:xfrm>
          <a:solidFill>
            <a:srgbClr val="FFFFFF">
              <a:alpha val="85000"/>
            </a:srgbClr>
          </a:solidFill>
          <a:ln>
            <a:noFill/>
          </a:ln>
        </p:spPr>
        <p:txBody>
          <a:bodyPr lIns="108000" tIns="108000" rIns="108000" bIns="108000"/>
          <a:lstStyle>
            <a:lvl1pPr marL="180975" indent="-180975">
              <a:buFont typeface="Verdana" panose="020B0604030504040204" pitchFamily="34" charset="0"/>
              <a:buChar char="_"/>
              <a:defRPr sz="1400">
                <a:solidFill>
                  <a:schemeClr val="tx1"/>
                </a:solidFill>
              </a:defRPr>
            </a:lvl1pPr>
            <a:lvl2pPr marL="0" indent="0">
              <a:buNone/>
              <a:defRPr/>
            </a:lvl2pPr>
            <a:lvl3pPr marL="165100" indent="0">
              <a:buNone/>
              <a:defRPr/>
            </a:lvl3pPr>
            <a:lvl4pPr marL="357187" indent="0">
              <a:buNone/>
              <a:defRPr/>
            </a:lvl4pPr>
            <a:lvl5pPr marL="501650" indent="0">
              <a:buNone/>
              <a:defRPr/>
            </a:lvl5pPr>
          </a:lstStyle>
          <a:p>
            <a:pPr lvl="0"/>
            <a:r>
              <a:rPr lang="en-GB" dirty="0" err="1"/>
              <a:t>Rediger</a:t>
            </a:r>
            <a:r>
              <a:rPr lang="en-GB" dirty="0"/>
              <a:t> </a:t>
            </a:r>
            <a:r>
              <a:rPr lang="en-GB" dirty="0" err="1"/>
              <a:t>typografien</a:t>
            </a:r>
            <a:r>
              <a:rPr lang="en-GB" dirty="0"/>
              <a:t> </a:t>
            </a:r>
            <a:r>
              <a:rPr lang="en-GB" dirty="0" err="1"/>
              <a:t>i</a:t>
            </a:r>
            <a:r>
              <a:rPr lang="en-GB" dirty="0"/>
              <a:t> </a:t>
            </a:r>
            <a:r>
              <a:rPr lang="en-GB" dirty="0" err="1"/>
              <a:t>masterens</a:t>
            </a:r>
            <a:endParaRPr lang="en-GB" dirty="0"/>
          </a:p>
        </p:txBody>
      </p:sp>
      <p:sp>
        <p:nvSpPr>
          <p:cNvPr id="28" name="Pladsholder til tekst 12"/>
          <p:cNvSpPr>
            <a:spLocks noGrp="1"/>
          </p:cNvSpPr>
          <p:nvPr>
            <p:ph type="body" sz="quarter" idx="13"/>
          </p:nvPr>
        </p:nvSpPr>
        <p:spPr>
          <a:xfrm>
            <a:off x="523875" y="1534835"/>
            <a:ext cx="1872000" cy="4256087"/>
          </a:xfrm>
          <a:solidFill>
            <a:srgbClr val="FFFFFF">
              <a:alpha val="85000"/>
            </a:srgbClr>
          </a:solidFill>
          <a:ln>
            <a:noFill/>
          </a:ln>
        </p:spPr>
        <p:txBody>
          <a:bodyPr lIns="108000" tIns="108000" rIns="108000" bIns="108000"/>
          <a:lstStyle>
            <a:lvl1pPr marL="180975" indent="-180975" algn="l">
              <a:buFont typeface="Verdana" panose="020B0604030504040204" pitchFamily="34" charset="0"/>
              <a:buChar char="_"/>
              <a:defRPr sz="1400">
                <a:solidFill>
                  <a:schemeClr val="tx1"/>
                </a:solidFill>
              </a:defRPr>
            </a:lvl1pPr>
            <a:lvl2pPr marL="0" indent="0">
              <a:buNone/>
              <a:defRPr/>
            </a:lvl2pPr>
            <a:lvl3pPr marL="165100" indent="0">
              <a:buNone/>
              <a:defRPr/>
            </a:lvl3pPr>
            <a:lvl4pPr marL="357187" indent="0">
              <a:buNone/>
              <a:defRPr/>
            </a:lvl4pPr>
            <a:lvl5pPr marL="501650" indent="0">
              <a:buNone/>
              <a:defRPr/>
            </a:lvl5pPr>
          </a:lstStyle>
          <a:p>
            <a:pPr lvl="0"/>
            <a:r>
              <a:rPr lang="en-GB" dirty="0" err="1"/>
              <a:t>Rediger</a:t>
            </a:r>
            <a:r>
              <a:rPr lang="en-GB" dirty="0"/>
              <a:t> </a:t>
            </a:r>
            <a:r>
              <a:rPr lang="en-GB" dirty="0" err="1"/>
              <a:t>typografien</a:t>
            </a:r>
            <a:r>
              <a:rPr lang="en-GB" dirty="0"/>
              <a:t> </a:t>
            </a:r>
            <a:r>
              <a:rPr lang="en-GB" dirty="0" err="1"/>
              <a:t>i</a:t>
            </a:r>
            <a:r>
              <a:rPr lang="en-GB" dirty="0"/>
              <a:t> </a:t>
            </a:r>
            <a:r>
              <a:rPr lang="en-GB" dirty="0" err="1"/>
              <a:t>masterens</a:t>
            </a:r>
            <a:endParaRPr lang="en-GB" dirty="0"/>
          </a:p>
        </p:txBody>
      </p:sp>
      <p:sp>
        <p:nvSpPr>
          <p:cNvPr id="29" name="Pladsholder til tekst 12"/>
          <p:cNvSpPr>
            <a:spLocks noGrp="1"/>
          </p:cNvSpPr>
          <p:nvPr>
            <p:ph type="body" sz="quarter" idx="20"/>
          </p:nvPr>
        </p:nvSpPr>
        <p:spPr>
          <a:xfrm>
            <a:off x="6691313" y="1540774"/>
            <a:ext cx="1872000" cy="4256087"/>
          </a:xfrm>
          <a:solidFill>
            <a:srgbClr val="FFFFFF">
              <a:alpha val="85000"/>
            </a:srgbClr>
          </a:solidFill>
          <a:ln>
            <a:noFill/>
          </a:ln>
        </p:spPr>
        <p:txBody>
          <a:bodyPr lIns="108000" tIns="108000" rIns="108000" bIns="108000"/>
          <a:lstStyle>
            <a:lvl1pPr marL="180975" indent="-180975">
              <a:buFont typeface="Verdana" panose="020B0604030504040204" pitchFamily="34" charset="0"/>
              <a:buChar char="_"/>
              <a:defRPr sz="1400">
                <a:solidFill>
                  <a:schemeClr val="tx1"/>
                </a:solidFill>
              </a:defRPr>
            </a:lvl1pPr>
            <a:lvl2pPr marL="0" indent="0">
              <a:buNone/>
              <a:defRPr/>
            </a:lvl2pPr>
            <a:lvl3pPr marL="165100" indent="0">
              <a:buNone/>
              <a:defRPr/>
            </a:lvl3pPr>
            <a:lvl4pPr marL="357187" indent="0">
              <a:buNone/>
              <a:defRPr/>
            </a:lvl4pPr>
            <a:lvl5pPr marL="501650" indent="0">
              <a:buNone/>
              <a:defRPr/>
            </a:lvl5pPr>
          </a:lstStyle>
          <a:p>
            <a:pPr lvl="0"/>
            <a:r>
              <a:rPr lang="en-GB" dirty="0" err="1"/>
              <a:t>Rediger</a:t>
            </a:r>
            <a:r>
              <a:rPr lang="en-GB" dirty="0"/>
              <a:t> </a:t>
            </a:r>
            <a:r>
              <a:rPr lang="en-GB" dirty="0" err="1"/>
              <a:t>typografien</a:t>
            </a:r>
            <a:r>
              <a:rPr lang="en-GB" dirty="0"/>
              <a:t> </a:t>
            </a:r>
            <a:r>
              <a:rPr lang="en-GB" dirty="0" err="1"/>
              <a:t>i</a:t>
            </a:r>
            <a:r>
              <a:rPr lang="en-GB" dirty="0"/>
              <a:t> </a:t>
            </a:r>
            <a:r>
              <a:rPr lang="en-GB" dirty="0" err="1"/>
              <a:t>masterens</a:t>
            </a:r>
            <a:endParaRPr lang="en-GB" dirty="0"/>
          </a:p>
        </p:txBody>
      </p:sp>
      <p:sp>
        <p:nvSpPr>
          <p:cNvPr id="30" name="Pladsholder til tekst 12"/>
          <p:cNvSpPr>
            <a:spLocks noGrp="1" noChangeAspect="1"/>
          </p:cNvSpPr>
          <p:nvPr>
            <p:ph type="body" sz="quarter" idx="21"/>
          </p:nvPr>
        </p:nvSpPr>
        <p:spPr>
          <a:xfrm>
            <a:off x="522288" y="1482725"/>
            <a:ext cx="1872000" cy="55875"/>
          </a:xfrm>
          <a:solidFill>
            <a:srgbClr val="43B02A">
              <a:alpha val="85000"/>
            </a:srgbClr>
          </a:solidFill>
        </p:spPr>
        <p:txBody>
          <a:bodyPr lIns="0" tIns="0" rIns="0" bIns="0" anchor="ctr" anchorCtr="0">
            <a:noAutofit/>
          </a:bodyPr>
          <a:lstStyle>
            <a:lvl1pPr marL="0" indent="0">
              <a:buNone/>
              <a:defRPr sz="100">
                <a:noFill/>
              </a:defRPr>
            </a:lvl1pPr>
            <a:lvl2pPr marL="0" indent="0">
              <a:buNone/>
              <a:defRPr/>
            </a:lvl2pPr>
            <a:lvl3pPr marL="165100" indent="0">
              <a:buNone/>
              <a:defRPr/>
            </a:lvl3pPr>
            <a:lvl4pPr marL="357187" indent="0">
              <a:buNone/>
              <a:defRPr/>
            </a:lvl4pPr>
            <a:lvl5pPr marL="501650" indent="0">
              <a:buNone/>
              <a:defRPr/>
            </a:lvl5pPr>
          </a:lstStyle>
          <a:p>
            <a:pPr lvl="0"/>
            <a:r>
              <a:rPr lang="en-GB" dirty="0" err="1"/>
              <a:t>Rediger</a:t>
            </a:r>
            <a:r>
              <a:rPr lang="en-GB" dirty="0"/>
              <a:t> </a:t>
            </a:r>
            <a:r>
              <a:rPr lang="en-GB" dirty="0" err="1"/>
              <a:t>typografien</a:t>
            </a:r>
            <a:r>
              <a:rPr lang="en-GB" dirty="0"/>
              <a:t> </a:t>
            </a:r>
            <a:r>
              <a:rPr lang="en-GB" dirty="0" err="1"/>
              <a:t>i</a:t>
            </a:r>
            <a:r>
              <a:rPr lang="en-GB" dirty="0"/>
              <a:t> </a:t>
            </a:r>
            <a:r>
              <a:rPr lang="en-GB" dirty="0" err="1"/>
              <a:t>masterens</a:t>
            </a:r>
            <a:endParaRPr lang="en-GB" dirty="0"/>
          </a:p>
        </p:txBody>
      </p:sp>
      <p:sp>
        <p:nvSpPr>
          <p:cNvPr id="31" name="Pladsholder til tekst 12"/>
          <p:cNvSpPr>
            <a:spLocks noGrp="1" noChangeAspect="1"/>
          </p:cNvSpPr>
          <p:nvPr>
            <p:ph type="body" sz="quarter" idx="22"/>
          </p:nvPr>
        </p:nvSpPr>
        <p:spPr>
          <a:xfrm>
            <a:off x="2579528" y="1482725"/>
            <a:ext cx="1872000" cy="55875"/>
          </a:xfrm>
          <a:solidFill>
            <a:srgbClr val="43B02A">
              <a:alpha val="85000"/>
            </a:srgbClr>
          </a:solidFill>
        </p:spPr>
        <p:txBody>
          <a:bodyPr wrap="none" lIns="0" tIns="0" rIns="0" bIns="0" anchor="ctr" anchorCtr="0">
            <a:noAutofit/>
          </a:bodyPr>
          <a:lstStyle>
            <a:lvl1pPr marL="0" indent="0">
              <a:buNone/>
              <a:defRPr sz="100">
                <a:noFill/>
              </a:defRPr>
            </a:lvl1pPr>
            <a:lvl2pPr marL="0" indent="0">
              <a:buNone/>
              <a:defRPr/>
            </a:lvl2pPr>
            <a:lvl3pPr marL="165100" indent="0">
              <a:buNone/>
              <a:defRPr/>
            </a:lvl3pPr>
            <a:lvl4pPr marL="357187" indent="0">
              <a:buNone/>
              <a:defRPr/>
            </a:lvl4pPr>
            <a:lvl5pPr marL="501650" indent="0">
              <a:buNone/>
              <a:defRPr/>
            </a:lvl5pPr>
          </a:lstStyle>
          <a:p>
            <a:pPr lvl="0"/>
            <a:r>
              <a:rPr lang="en-GB" dirty="0" err="1"/>
              <a:t>Rediger</a:t>
            </a:r>
            <a:r>
              <a:rPr lang="en-GB" dirty="0"/>
              <a:t> </a:t>
            </a:r>
            <a:r>
              <a:rPr lang="en-GB" dirty="0" err="1"/>
              <a:t>typografien</a:t>
            </a:r>
            <a:r>
              <a:rPr lang="en-GB" dirty="0"/>
              <a:t> </a:t>
            </a:r>
            <a:r>
              <a:rPr lang="en-GB" dirty="0" err="1"/>
              <a:t>i</a:t>
            </a:r>
            <a:r>
              <a:rPr lang="en-GB" dirty="0"/>
              <a:t> </a:t>
            </a:r>
            <a:r>
              <a:rPr lang="en-GB" dirty="0" err="1"/>
              <a:t>masterens</a:t>
            </a:r>
            <a:endParaRPr lang="en-GB" dirty="0"/>
          </a:p>
        </p:txBody>
      </p:sp>
      <p:sp>
        <p:nvSpPr>
          <p:cNvPr id="32" name="Pladsholder til tekst 12"/>
          <p:cNvSpPr>
            <a:spLocks noGrp="1" noChangeAspect="1"/>
          </p:cNvSpPr>
          <p:nvPr>
            <p:ph type="body" sz="quarter" idx="23"/>
          </p:nvPr>
        </p:nvSpPr>
        <p:spPr>
          <a:xfrm>
            <a:off x="4638070" y="1482725"/>
            <a:ext cx="1872000" cy="55875"/>
          </a:xfrm>
          <a:solidFill>
            <a:srgbClr val="43B02A">
              <a:alpha val="85000"/>
            </a:srgbClr>
          </a:solidFill>
        </p:spPr>
        <p:txBody>
          <a:bodyPr lIns="0" tIns="0" rIns="0" bIns="0" anchor="ctr" anchorCtr="0">
            <a:noAutofit/>
          </a:bodyPr>
          <a:lstStyle>
            <a:lvl1pPr marL="0" indent="0">
              <a:buNone/>
              <a:defRPr sz="100">
                <a:noFill/>
              </a:defRPr>
            </a:lvl1pPr>
            <a:lvl2pPr marL="0" indent="0">
              <a:buNone/>
              <a:defRPr/>
            </a:lvl2pPr>
            <a:lvl3pPr marL="165100" indent="0">
              <a:buNone/>
              <a:defRPr/>
            </a:lvl3pPr>
            <a:lvl4pPr marL="357187" indent="0">
              <a:buNone/>
              <a:defRPr/>
            </a:lvl4pPr>
            <a:lvl5pPr marL="501650" indent="0">
              <a:buNone/>
              <a:defRPr/>
            </a:lvl5pPr>
          </a:lstStyle>
          <a:p>
            <a:pPr lvl="0"/>
            <a:r>
              <a:rPr lang="en-GB" dirty="0" err="1"/>
              <a:t>Rediger</a:t>
            </a:r>
            <a:r>
              <a:rPr lang="en-GB" dirty="0"/>
              <a:t> </a:t>
            </a:r>
            <a:r>
              <a:rPr lang="en-GB" dirty="0" err="1"/>
              <a:t>typografien</a:t>
            </a:r>
            <a:r>
              <a:rPr lang="en-GB" dirty="0"/>
              <a:t> </a:t>
            </a:r>
            <a:r>
              <a:rPr lang="en-GB" dirty="0" err="1"/>
              <a:t>i</a:t>
            </a:r>
            <a:r>
              <a:rPr lang="en-GB" dirty="0"/>
              <a:t> </a:t>
            </a:r>
            <a:r>
              <a:rPr lang="en-GB" dirty="0" err="1"/>
              <a:t>masterens</a:t>
            </a:r>
            <a:endParaRPr lang="en-GB" dirty="0"/>
          </a:p>
        </p:txBody>
      </p:sp>
      <p:sp>
        <p:nvSpPr>
          <p:cNvPr id="33" name="Pladsholder til tekst 12"/>
          <p:cNvSpPr>
            <a:spLocks noGrp="1" noChangeAspect="1"/>
          </p:cNvSpPr>
          <p:nvPr>
            <p:ph type="body" sz="quarter" idx="24"/>
          </p:nvPr>
        </p:nvSpPr>
        <p:spPr>
          <a:xfrm>
            <a:off x="6691127" y="1482725"/>
            <a:ext cx="1872000" cy="55875"/>
          </a:xfrm>
          <a:solidFill>
            <a:srgbClr val="43B02A">
              <a:alpha val="85000"/>
            </a:srgbClr>
          </a:solidFill>
        </p:spPr>
        <p:txBody>
          <a:bodyPr lIns="0" tIns="0" rIns="0" bIns="0" anchor="ctr" anchorCtr="0">
            <a:noAutofit/>
          </a:bodyPr>
          <a:lstStyle>
            <a:lvl1pPr marL="0" indent="0">
              <a:buNone/>
              <a:defRPr sz="100">
                <a:noFill/>
              </a:defRPr>
            </a:lvl1pPr>
            <a:lvl2pPr marL="0" indent="0">
              <a:buNone/>
              <a:defRPr/>
            </a:lvl2pPr>
            <a:lvl3pPr marL="165100" indent="0">
              <a:buNone/>
              <a:defRPr/>
            </a:lvl3pPr>
            <a:lvl4pPr marL="357187" indent="0">
              <a:buNone/>
              <a:defRPr/>
            </a:lvl4pPr>
            <a:lvl5pPr marL="501650" indent="0">
              <a:buNone/>
              <a:defRPr/>
            </a:lvl5pPr>
          </a:lstStyle>
          <a:p>
            <a:pPr lvl="0"/>
            <a:r>
              <a:rPr lang="en-GB" dirty="0" err="1"/>
              <a:t>Rediger</a:t>
            </a:r>
            <a:r>
              <a:rPr lang="en-GB" dirty="0"/>
              <a:t> </a:t>
            </a:r>
            <a:r>
              <a:rPr lang="en-GB" dirty="0" err="1"/>
              <a:t>typografien</a:t>
            </a:r>
            <a:r>
              <a:rPr lang="en-GB" dirty="0"/>
              <a:t> </a:t>
            </a:r>
            <a:r>
              <a:rPr lang="en-GB" dirty="0" err="1"/>
              <a:t>i</a:t>
            </a:r>
            <a:r>
              <a:rPr lang="en-GB" dirty="0"/>
              <a:t> </a:t>
            </a:r>
            <a:r>
              <a:rPr lang="en-GB" dirty="0" err="1"/>
              <a:t>masterens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14242472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ransition>
    <p:fade thruBlk="1"/>
  </p:transition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Baggrundsbillede u. tekst">
    <p:bg bwMode="auto"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dsholder til billede 2"/>
          <p:cNvSpPr>
            <a:spLocks noGrp="1"/>
          </p:cNvSpPr>
          <p:nvPr>
            <p:ph type="pic" sz="quarter" idx="10" hasCustomPrompt="1"/>
          </p:nvPr>
        </p:nvSpPr>
        <p:spPr>
          <a:xfrm>
            <a:off x="0" y="1203324"/>
            <a:ext cx="9144000" cy="5654675"/>
          </a:xfrm>
        </p:spPr>
        <p:txBody>
          <a:bodyPr/>
          <a:lstStyle>
            <a:lvl1pPr marL="0" indent="0">
              <a:buNone/>
              <a:defRPr sz="1100"/>
            </a:lvl1pPr>
          </a:lstStyle>
          <a:p>
            <a:r>
              <a:rPr lang="en-GB" dirty="0" err="1"/>
              <a:t>Indsæt</a:t>
            </a:r>
            <a:r>
              <a:rPr lang="en-GB" dirty="0"/>
              <a:t> </a:t>
            </a:r>
            <a:r>
              <a:rPr lang="en-GB" dirty="0" err="1"/>
              <a:t>billede</a:t>
            </a:r>
            <a:endParaRPr lang="en-GB" dirty="0"/>
          </a:p>
        </p:txBody>
      </p:sp>
      <p:sp>
        <p:nvSpPr>
          <p:cNvPr id="5" name="Titel 4"/>
          <p:cNvSpPr>
            <a:spLocks noGrp="1"/>
          </p:cNvSpPr>
          <p:nvPr>
            <p:ph type="title"/>
          </p:nvPr>
        </p:nvSpPr>
        <p:spPr>
          <a:xfrm>
            <a:off x="0" y="1"/>
            <a:ext cx="7443788" cy="932176"/>
          </a:xfrm>
          <a:noFill/>
        </p:spPr>
        <p:txBody>
          <a:bodyPr rIns="0"/>
          <a:lstStyle/>
          <a:p>
            <a:r>
              <a:rPr lang="en-GB" dirty="0" err="1"/>
              <a:t>Klik</a:t>
            </a:r>
            <a:r>
              <a:rPr lang="en-GB" dirty="0"/>
              <a:t> for at </a:t>
            </a:r>
            <a:r>
              <a:rPr lang="en-GB" dirty="0" err="1"/>
              <a:t>redigere</a:t>
            </a:r>
            <a:r>
              <a:rPr lang="en-GB" dirty="0"/>
              <a:t> </a:t>
            </a:r>
            <a:r>
              <a:rPr lang="en-GB" dirty="0" err="1"/>
              <a:t>i</a:t>
            </a:r>
            <a:r>
              <a:rPr lang="en-GB" dirty="0"/>
              <a:t> master</a:t>
            </a:r>
          </a:p>
        </p:txBody>
      </p:sp>
      <p:sp>
        <p:nvSpPr>
          <p:cNvPr id="8" name="Tekstboks 7"/>
          <p:cNvSpPr txBox="1"/>
          <p:nvPr userDrawn="1"/>
        </p:nvSpPr>
        <p:spPr>
          <a:xfrm>
            <a:off x="9255760" y="2354520"/>
            <a:ext cx="2346960" cy="246221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marL="0" indent="0">
              <a:spcBef>
                <a:spcPts val="1200"/>
              </a:spcBef>
              <a:buClr>
                <a:schemeClr val="accent1"/>
              </a:buClr>
              <a:buSzPct val="100000"/>
              <a:buFont typeface="Verdana" panose="020B0604030504040204" pitchFamily="34" charset="0"/>
              <a:buNone/>
            </a:pPr>
            <a:r>
              <a:rPr lang="en-GB" sz="1000" dirty="0" err="1"/>
              <a:t>Indsæt</a:t>
            </a:r>
            <a:r>
              <a:rPr lang="en-GB" sz="1000" baseline="0" dirty="0"/>
              <a:t> </a:t>
            </a:r>
            <a:r>
              <a:rPr lang="en-GB" sz="1000" baseline="0" dirty="0" err="1"/>
              <a:t>billede</a:t>
            </a:r>
            <a:r>
              <a:rPr lang="en-GB" sz="1000" baseline="0" dirty="0"/>
              <a:t> </a:t>
            </a:r>
            <a:r>
              <a:rPr lang="en-GB" sz="1000" baseline="0" dirty="0" err="1"/>
              <a:t>og</a:t>
            </a:r>
            <a:r>
              <a:rPr lang="en-GB" sz="1000" baseline="0" dirty="0"/>
              <a:t> placer </a:t>
            </a:r>
            <a:r>
              <a:rPr lang="en-GB" sz="1000" baseline="0" dirty="0" err="1"/>
              <a:t>bagest</a:t>
            </a:r>
            <a:endParaRPr lang="en-GB" sz="1000" dirty="0"/>
          </a:p>
        </p:txBody>
      </p:sp>
      <p:pic>
        <p:nvPicPr>
          <p:cNvPr id="10" name="Billede 9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76619" y="373063"/>
            <a:ext cx="881594" cy="309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03959788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ransition>
    <p:fade thruBlk="1"/>
  </p:transition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omt dias">
    <p:bg bwMode="auto"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623839912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ransition>
    <p:fade thruBlk="1"/>
  </p:transition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 og tekst_Skyli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Billede 12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0160" y="5515513"/>
            <a:ext cx="9154159" cy="1352647"/>
          </a:xfrm>
          <a:prstGeom prst="rect">
            <a:avLst/>
          </a:prstGeom>
        </p:spPr>
      </p:pic>
      <p:sp>
        <p:nvSpPr>
          <p:cNvPr id="14" name="Pladsholder til indhold 13"/>
          <p:cNvSpPr>
            <a:spLocks noGrp="1"/>
          </p:cNvSpPr>
          <p:nvPr>
            <p:ph sz="quarter" idx="13"/>
          </p:nvPr>
        </p:nvSpPr>
        <p:spPr>
          <a:xfrm>
            <a:off x="522288" y="1492250"/>
            <a:ext cx="8047037" cy="3946526"/>
          </a:xfrm>
        </p:spPr>
        <p:txBody>
          <a:bodyPr/>
          <a:lstStyle>
            <a:lvl1pPr marL="182563" indent="-182563">
              <a:spcBef>
                <a:spcPts val="1200"/>
              </a:spcBef>
              <a:buClr>
                <a:schemeClr val="tx2"/>
              </a:buClr>
              <a:buFont typeface="Verdana" panose="020B0604030504040204" pitchFamily="34" charset="0"/>
              <a:buChar char="_"/>
              <a:defRPr/>
            </a:lvl1pPr>
            <a:lvl2pPr marL="357188" indent="-182563">
              <a:spcBef>
                <a:spcPts val="1200"/>
              </a:spcBef>
              <a:buClr>
                <a:schemeClr val="tx2"/>
              </a:buClr>
              <a:buSzPct val="100000"/>
              <a:buFont typeface="Verdana" panose="020B0604030504040204" pitchFamily="34" charset="0"/>
              <a:buChar char="_"/>
              <a:defRPr sz="1400"/>
            </a:lvl2pPr>
            <a:lvl3pPr marL="538163" indent="-179388">
              <a:spcBef>
                <a:spcPts val="1200"/>
              </a:spcBef>
              <a:buClr>
                <a:schemeClr val="tx2"/>
              </a:buClr>
              <a:buFont typeface="Verdana" panose="020B0604030504040204" pitchFamily="34" charset="0"/>
              <a:buChar char="_"/>
              <a:defRPr sz="1200"/>
            </a:lvl3pPr>
            <a:lvl4pPr marL="804863" indent="-182563">
              <a:spcBef>
                <a:spcPts val="1200"/>
              </a:spcBef>
              <a:buClr>
                <a:schemeClr val="tx2"/>
              </a:buClr>
              <a:buFont typeface="Verdana" panose="020B0604030504040204" pitchFamily="34" charset="0"/>
              <a:buChar char="_"/>
              <a:defRPr sz="1200"/>
            </a:lvl4pPr>
          </a:lstStyle>
          <a:p>
            <a:pPr lvl="0"/>
            <a:r>
              <a:rPr lang="en-GB" dirty="0" err="1"/>
              <a:t>Rediger</a:t>
            </a:r>
            <a:r>
              <a:rPr lang="en-GB" dirty="0"/>
              <a:t> </a:t>
            </a:r>
            <a:r>
              <a:rPr lang="en-GB" dirty="0" err="1"/>
              <a:t>typografien</a:t>
            </a:r>
            <a:r>
              <a:rPr lang="en-GB" dirty="0"/>
              <a:t> </a:t>
            </a:r>
            <a:r>
              <a:rPr lang="en-GB" dirty="0" err="1"/>
              <a:t>i</a:t>
            </a:r>
            <a:r>
              <a:rPr lang="en-GB" dirty="0"/>
              <a:t> </a:t>
            </a:r>
            <a:r>
              <a:rPr lang="en-GB" dirty="0" err="1"/>
              <a:t>masterens</a:t>
            </a:r>
            <a:endParaRPr lang="en-GB" dirty="0"/>
          </a:p>
          <a:p>
            <a:pPr lvl="1"/>
            <a:r>
              <a:rPr lang="en-GB" dirty="0" err="1"/>
              <a:t>Andet</a:t>
            </a:r>
            <a:r>
              <a:rPr lang="en-GB" dirty="0"/>
              <a:t> niveau</a:t>
            </a:r>
          </a:p>
          <a:p>
            <a:pPr lvl="2"/>
            <a:r>
              <a:rPr lang="en-GB" dirty="0" err="1"/>
              <a:t>Tredje</a:t>
            </a:r>
            <a:r>
              <a:rPr lang="en-GB" dirty="0"/>
              <a:t> niveau</a:t>
            </a:r>
          </a:p>
          <a:p>
            <a:pPr lvl="3"/>
            <a:r>
              <a:rPr lang="en-GB" dirty="0" err="1"/>
              <a:t>Fjerde</a:t>
            </a:r>
            <a:r>
              <a:rPr lang="en-GB" dirty="0"/>
              <a:t> niveau</a:t>
            </a:r>
          </a:p>
          <a:p>
            <a:pPr lvl="4"/>
            <a:r>
              <a:rPr lang="en-GB" dirty="0" err="1"/>
              <a:t>Femte</a:t>
            </a:r>
            <a:r>
              <a:rPr lang="en-GB" dirty="0"/>
              <a:t> niveau</a:t>
            </a:r>
          </a:p>
        </p:txBody>
      </p:sp>
      <p:sp>
        <p:nvSpPr>
          <p:cNvPr id="15" name="Pladsholder til sidefod 4"/>
          <p:cNvSpPr>
            <a:spLocks noGrp="1"/>
          </p:cNvSpPr>
          <p:nvPr>
            <p:ph type="ftr" sz="quarter" idx="3"/>
          </p:nvPr>
        </p:nvSpPr>
        <p:spPr>
          <a:xfrm>
            <a:off x="4602163" y="6297613"/>
            <a:ext cx="3195320" cy="214312"/>
          </a:xfrm>
          <a:prstGeom prst="rect">
            <a:avLst/>
          </a:prstGeom>
        </p:spPr>
        <p:txBody>
          <a:bodyPr vert="horz" lIns="0" tIns="0" rIns="0" bIns="0" rtlCol="0" anchor="t"/>
          <a:lstStyle>
            <a:lvl1pPr algn="r">
              <a:defRPr sz="900">
                <a:solidFill>
                  <a:schemeClr val="bg1"/>
                </a:solidFill>
              </a:defRPr>
            </a:lvl1pPr>
          </a:lstStyle>
          <a:p>
            <a:endParaRPr lang="en-GB" dirty="0"/>
          </a:p>
        </p:txBody>
      </p:sp>
      <p:sp>
        <p:nvSpPr>
          <p:cNvPr id="16" name="Pladsholder til diasnummer 5"/>
          <p:cNvSpPr>
            <a:spLocks noGrp="1"/>
          </p:cNvSpPr>
          <p:nvPr>
            <p:ph type="sldNum" sz="quarter" idx="4"/>
          </p:nvPr>
        </p:nvSpPr>
        <p:spPr>
          <a:xfrm>
            <a:off x="7807642" y="6297613"/>
            <a:ext cx="761683" cy="214312"/>
          </a:xfrm>
          <a:prstGeom prst="rect">
            <a:avLst/>
          </a:prstGeom>
        </p:spPr>
        <p:txBody>
          <a:bodyPr vert="horz" lIns="0" tIns="0" rIns="0" bIns="0" rtlCol="0" anchor="t"/>
          <a:lstStyle>
            <a:lvl1pPr algn="r">
              <a:defRPr sz="900">
                <a:solidFill>
                  <a:schemeClr val="bg1"/>
                </a:solidFill>
              </a:defRPr>
            </a:lvl1pPr>
          </a:lstStyle>
          <a:p>
            <a:fld id="{F3C75061-B1B6-40EC-B9F9-7310D269E7AB}" type="slidenum">
              <a:rPr lang="en-GB" smtClean="0"/>
              <a:pPr/>
              <a:t>‹nr.›</a:t>
            </a:fld>
            <a:endParaRPr lang="en-GB" dirty="0"/>
          </a:p>
        </p:txBody>
      </p:sp>
      <p:sp>
        <p:nvSpPr>
          <p:cNvPr id="17" name="Rektangel 16"/>
          <p:cNvSpPr/>
          <p:nvPr userDrawn="1"/>
        </p:nvSpPr>
        <p:spPr>
          <a:xfrm>
            <a:off x="442278" y="6258233"/>
            <a:ext cx="566181" cy="2308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900" dirty="0">
                <a:solidFill>
                  <a:schemeClr val="bg1"/>
                </a:solidFill>
              </a:rPr>
              <a:t>©KMD</a:t>
            </a:r>
          </a:p>
        </p:txBody>
      </p:sp>
      <p:sp>
        <p:nvSpPr>
          <p:cNvPr id="8" name="Titel 1"/>
          <p:cNvSpPr>
            <a:spLocks noGrp="1"/>
          </p:cNvSpPr>
          <p:nvPr>
            <p:ph type="title"/>
          </p:nvPr>
        </p:nvSpPr>
        <p:spPr>
          <a:xfrm>
            <a:off x="-10159" y="0"/>
            <a:ext cx="7453948" cy="940943"/>
          </a:xfrm>
        </p:spPr>
        <p:txBody>
          <a:bodyPr/>
          <a:lstStyle/>
          <a:p>
            <a:r>
              <a:rPr lang="en-GB" dirty="0" err="1"/>
              <a:t>Klik</a:t>
            </a:r>
            <a:r>
              <a:rPr lang="en-GB" dirty="0"/>
              <a:t> for at </a:t>
            </a:r>
            <a:r>
              <a:rPr lang="en-GB" dirty="0" err="1"/>
              <a:t>redigere</a:t>
            </a:r>
            <a:r>
              <a:rPr lang="en-GB" dirty="0"/>
              <a:t> </a:t>
            </a:r>
            <a:r>
              <a:rPr lang="en-GB" dirty="0" err="1"/>
              <a:t>i</a:t>
            </a:r>
            <a:r>
              <a:rPr lang="en-GB" dirty="0"/>
              <a:t> master</a:t>
            </a:r>
          </a:p>
        </p:txBody>
      </p:sp>
    </p:spTree>
    <p:extLst>
      <p:ext uri="{BB962C8B-B14F-4D97-AF65-F5344CB8AC3E}">
        <p14:creationId xmlns:p14="http://schemas.microsoft.com/office/powerpoint/2010/main" val="1832697091"/>
      </p:ext>
    </p:extLst>
  </p:cSld>
  <p:clrMapOvr>
    <a:masterClrMapping/>
  </p:clrMapOvr>
  <p:transition>
    <p:fade thruBlk="1"/>
  </p:transition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 og to indholdsobjekter_Skyli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Billede 12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0160" y="5515513"/>
            <a:ext cx="9154159" cy="1352647"/>
          </a:xfrm>
          <a:prstGeom prst="rect">
            <a:avLst/>
          </a:prstGeom>
        </p:spPr>
      </p:pic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-10159" y="0"/>
            <a:ext cx="7453948" cy="940943"/>
          </a:xfrm>
        </p:spPr>
        <p:txBody>
          <a:bodyPr/>
          <a:lstStyle/>
          <a:p>
            <a:r>
              <a:rPr lang="en-GB" dirty="0" err="1"/>
              <a:t>Klik</a:t>
            </a:r>
            <a:r>
              <a:rPr lang="en-GB" dirty="0"/>
              <a:t> for at </a:t>
            </a:r>
            <a:r>
              <a:rPr lang="en-GB" dirty="0" err="1"/>
              <a:t>redigere</a:t>
            </a:r>
            <a:r>
              <a:rPr lang="en-GB" dirty="0"/>
              <a:t> </a:t>
            </a:r>
            <a:r>
              <a:rPr lang="en-GB" dirty="0" err="1"/>
              <a:t>i</a:t>
            </a:r>
            <a:r>
              <a:rPr lang="en-GB" dirty="0"/>
              <a:t> master</a:t>
            </a:r>
          </a:p>
        </p:txBody>
      </p:sp>
      <p:sp>
        <p:nvSpPr>
          <p:cNvPr id="15" name="Pladsholder til sidefod 4"/>
          <p:cNvSpPr>
            <a:spLocks noGrp="1"/>
          </p:cNvSpPr>
          <p:nvPr>
            <p:ph type="ftr" sz="quarter" idx="3"/>
          </p:nvPr>
        </p:nvSpPr>
        <p:spPr>
          <a:xfrm>
            <a:off x="4602163" y="6297613"/>
            <a:ext cx="3195320" cy="214312"/>
          </a:xfrm>
          <a:prstGeom prst="rect">
            <a:avLst/>
          </a:prstGeom>
        </p:spPr>
        <p:txBody>
          <a:bodyPr vert="horz" lIns="0" tIns="0" rIns="0" bIns="0" rtlCol="0" anchor="t"/>
          <a:lstStyle>
            <a:lvl1pPr algn="r">
              <a:defRPr sz="900">
                <a:solidFill>
                  <a:schemeClr val="bg1"/>
                </a:solidFill>
              </a:defRPr>
            </a:lvl1pPr>
          </a:lstStyle>
          <a:p>
            <a:endParaRPr lang="en-GB" dirty="0"/>
          </a:p>
        </p:txBody>
      </p:sp>
      <p:sp>
        <p:nvSpPr>
          <p:cNvPr id="16" name="Pladsholder til diasnummer 5"/>
          <p:cNvSpPr>
            <a:spLocks noGrp="1"/>
          </p:cNvSpPr>
          <p:nvPr>
            <p:ph type="sldNum" sz="quarter" idx="4"/>
          </p:nvPr>
        </p:nvSpPr>
        <p:spPr>
          <a:xfrm>
            <a:off x="7807642" y="6297613"/>
            <a:ext cx="761683" cy="214312"/>
          </a:xfrm>
          <a:prstGeom prst="rect">
            <a:avLst/>
          </a:prstGeom>
        </p:spPr>
        <p:txBody>
          <a:bodyPr vert="horz" lIns="0" tIns="0" rIns="0" bIns="0" rtlCol="0" anchor="t"/>
          <a:lstStyle>
            <a:lvl1pPr algn="r">
              <a:defRPr sz="900">
                <a:solidFill>
                  <a:schemeClr val="bg1"/>
                </a:solidFill>
              </a:defRPr>
            </a:lvl1pPr>
          </a:lstStyle>
          <a:p>
            <a:fld id="{F3C75061-B1B6-40EC-B9F9-7310D269E7AB}" type="slidenum">
              <a:rPr lang="en-GB" smtClean="0"/>
              <a:pPr/>
              <a:t>‹nr.›</a:t>
            </a:fld>
            <a:endParaRPr lang="en-GB" dirty="0"/>
          </a:p>
        </p:txBody>
      </p:sp>
      <p:sp>
        <p:nvSpPr>
          <p:cNvPr id="5" name="Pladsholder til indhold 4"/>
          <p:cNvSpPr>
            <a:spLocks noGrp="1"/>
          </p:cNvSpPr>
          <p:nvPr>
            <p:ph sz="quarter" idx="11"/>
          </p:nvPr>
        </p:nvSpPr>
        <p:spPr>
          <a:xfrm>
            <a:off x="522288" y="1492250"/>
            <a:ext cx="3754437" cy="3638549"/>
          </a:xfrm>
        </p:spPr>
        <p:txBody>
          <a:bodyPr/>
          <a:lstStyle>
            <a:lvl2pPr marL="182563" indent="-182563">
              <a:buClr>
                <a:schemeClr val="tx1"/>
              </a:buClr>
              <a:buSzPct val="100000"/>
              <a:buFont typeface="Verdana" panose="020B0604030504040204" pitchFamily="34" charset="0"/>
              <a:buChar char="_"/>
              <a:defRPr/>
            </a:lvl2pPr>
          </a:lstStyle>
          <a:p>
            <a:pPr lvl="0"/>
            <a:r>
              <a:rPr lang="en-GB" dirty="0" err="1"/>
              <a:t>Rediger</a:t>
            </a:r>
            <a:r>
              <a:rPr lang="en-GB" dirty="0"/>
              <a:t> </a:t>
            </a:r>
            <a:r>
              <a:rPr lang="en-GB" dirty="0" err="1"/>
              <a:t>typografien</a:t>
            </a:r>
            <a:r>
              <a:rPr lang="en-GB" dirty="0"/>
              <a:t> </a:t>
            </a:r>
            <a:r>
              <a:rPr lang="en-GB" dirty="0" err="1"/>
              <a:t>i</a:t>
            </a:r>
            <a:r>
              <a:rPr lang="en-GB" dirty="0"/>
              <a:t> </a:t>
            </a:r>
            <a:r>
              <a:rPr lang="en-GB" dirty="0" err="1"/>
              <a:t>masterens</a:t>
            </a:r>
            <a:endParaRPr lang="en-GB" dirty="0"/>
          </a:p>
          <a:p>
            <a:pPr lvl="1"/>
            <a:r>
              <a:rPr lang="en-GB" dirty="0" err="1"/>
              <a:t>Andet</a:t>
            </a:r>
            <a:r>
              <a:rPr lang="en-GB" dirty="0"/>
              <a:t> niveau</a:t>
            </a:r>
          </a:p>
          <a:p>
            <a:pPr lvl="2"/>
            <a:r>
              <a:rPr lang="en-GB" dirty="0" err="1"/>
              <a:t>Tredje</a:t>
            </a:r>
            <a:r>
              <a:rPr lang="en-GB" dirty="0"/>
              <a:t> niveau</a:t>
            </a:r>
          </a:p>
          <a:p>
            <a:pPr lvl="3"/>
            <a:r>
              <a:rPr lang="en-GB" dirty="0" err="1"/>
              <a:t>Fjerde</a:t>
            </a:r>
            <a:r>
              <a:rPr lang="en-GB" dirty="0"/>
              <a:t> niveau</a:t>
            </a:r>
          </a:p>
        </p:txBody>
      </p:sp>
      <p:sp>
        <p:nvSpPr>
          <p:cNvPr id="8" name="Pladsholder til indhold 7"/>
          <p:cNvSpPr>
            <a:spLocks noGrp="1"/>
          </p:cNvSpPr>
          <p:nvPr>
            <p:ph sz="quarter" idx="12"/>
          </p:nvPr>
        </p:nvSpPr>
        <p:spPr>
          <a:xfrm>
            <a:off x="4567238" y="1492250"/>
            <a:ext cx="4002087" cy="3638549"/>
          </a:xfrm>
        </p:spPr>
        <p:txBody>
          <a:bodyPr/>
          <a:lstStyle>
            <a:lvl2pPr marL="182563" indent="-182563">
              <a:buClr>
                <a:schemeClr val="tx1"/>
              </a:buClr>
              <a:buSzPct val="100000"/>
              <a:buFont typeface="Verdana" panose="020B0604030504040204" pitchFamily="34" charset="0"/>
              <a:buChar char="_"/>
              <a:defRPr/>
            </a:lvl2pPr>
          </a:lstStyle>
          <a:p>
            <a:pPr lvl="0"/>
            <a:r>
              <a:rPr lang="en-GB" dirty="0" err="1"/>
              <a:t>Rediger</a:t>
            </a:r>
            <a:r>
              <a:rPr lang="en-GB" dirty="0"/>
              <a:t> </a:t>
            </a:r>
            <a:r>
              <a:rPr lang="en-GB" dirty="0" err="1"/>
              <a:t>typografien</a:t>
            </a:r>
            <a:r>
              <a:rPr lang="en-GB" dirty="0"/>
              <a:t> </a:t>
            </a:r>
            <a:r>
              <a:rPr lang="en-GB" dirty="0" err="1"/>
              <a:t>i</a:t>
            </a:r>
            <a:r>
              <a:rPr lang="en-GB" dirty="0"/>
              <a:t> </a:t>
            </a:r>
            <a:r>
              <a:rPr lang="en-GB" dirty="0" err="1"/>
              <a:t>masterens</a:t>
            </a:r>
            <a:endParaRPr lang="en-GB" dirty="0"/>
          </a:p>
          <a:p>
            <a:pPr lvl="1"/>
            <a:r>
              <a:rPr lang="en-GB" dirty="0" err="1"/>
              <a:t>Andet</a:t>
            </a:r>
            <a:r>
              <a:rPr lang="en-GB" dirty="0"/>
              <a:t> niveau</a:t>
            </a:r>
          </a:p>
          <a:p>
            <a:pPr lvl="2"/>
            <a:r>
              <a:rPr lang="en-GB" dirty="0" err="1"/>
              <a:t>Tredje</a:t>
            </a:r>
            <a:r>
              <a:rPr lang="en-GB" dirty="0"/>
              <a:t> niveau</a:t>
            </a:r>
          </a:p>
          <a:p>
            <a:pPr lvl="3"/>
            <a:r>
              <a:rPr lang="en-GB" dirty="0" err="1"/>
              <a:t>Fjerde</a:t>
            </a:r>
            <a:r>
              <a:rPr lang="en-GB" dirty="0"/>
              <a:t> niveau</a:t>
            </a:r>
          </a:p>
        </p:txBody>
      </p:sp>
      <p:sp>
        <p:nvSpPr>
          <p:cNvPr id="14" name="Rektangel 13"/>
          <p:cNvSpPr/>
          <p:nvPr userDrawn="1"/>
        </p:nvSpPr>
        <p:spPr>
          <a:xfrm>
            <a:off x="442278" y="6258233"/>
            <a:ext cx="566181" cy="2308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900" dirty="0">
                <a:solidFill>
                  <a:schemeClr val="bg1"/>
                </a:solidFill>
              </a:rPr>
              <a:t>©KMD</a:t>
            </a:r>
          </a:p>
        </p:txBody>
      </p:sp>
    </p:spTree>
    <p:extLst>
      <p:ext uri="{BB962C8B-B14F-4D97-AF65-F5344CB8AC3E}">
        <p14:creationId xmlns:p14="http://schemas.microsoft.com/office/powerpoint/2010/main" val="2719454580"/>
      </p:ext>
    </p:extLst>
  </p:cSld>
  <p:clrMapOvr>
    <a:masterClrMapping/>
  </p:clrMapOvr>
  <p:transition>
    <p:fade thruBlk="1"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image" Target="../media/image1.png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 bwMode="auto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88" name="Rectangle 16"/>
          <p:cNvSpPr>
            <a:spLocks noGrp="1" noChangeArrowheads="1"/>
          </p:cNvSpPr>
          <p:nvPr>
            <p:ph type="body" idx="1"/>
          </p:nvPr>
        </p:nvSpPr>
        <p:spPr bwMode="auto">
          <a:xfrm>
            <a:off x="522289" y="1376363"/>
            <a:ext cx="8047036" cy="43640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3960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dirty="0" err="1"/>
              <a:t>Første</a:t>
            </a:r>
            <a:r>
              <a:rPr lang="en-GB" dirty="0"/>
              <a:t> niveau</a:t>
            </a:r>
          </a:p>
          <a:p>
            <a:pPr lvl="2"/>
            <a:r>
              <a:rPr lang="en-GB" dirty="0" err="1"/>
              <a:t>Andet</a:t>
            </a:r>
            <a:r>
              <a:rPr lang="en-GB" dirty="0"/>
              <a:t> niveau</a:t>
            </a:r>
          </a:p>
          <a:p>
            <a:pPr lvl="3"/>
            <a:r>
              <a:rPr lang="en-GB" dirty="0" err="1"/>
              <a:t>Tredje</a:t>
            </a:r>
            <a:r>
              <a:rPr lang="en-GB" dirty="0"/>
              <a:t> niveau</a:t>
            </a:r>
          </a:p>
          <a:p>
            <a:pPr lvl="4"/>
            <a:r>
              <a:rPr lang="en-GB" dirty="0" err="1"/>
              <a:t>Fjerde</a:t>
            </a:r>
            <a:r>
              <a:rPr lang="en-GB" dirty="0"/>
              <a:t> niveau</a:t>
            </a:r>
          </a:p>
        </p:txBody>
      </p:sp>
      <p:sp>
        <p:nvSpPr>
          <p:cNvPr id="3076" name="Rectangle 4"/>
          <p:cNvSpPr>
            <a:spLocks noGrp="1" noChangeArrowheads="1"/>
          </p:cNvSpPr>
          <p:nvPr>
            <p:ph type="title"/>
          </p:nvPr>
        </p:nvSpPr>
        <p:spPr bwMode="auto">
          <a:xfrm>
            <a:off x="1" y="1"/>
            <a:ext cx="7443788" cy="9321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504000" tIns="32400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dirty="0" err="1"/>
              <a:t>Klik</a:t>
            </a:r>
            <a:r>
              <a:rPr lang="en-GB" dirty="0"/>
              <a:t> for at </a:t>
            </a:r>
            <a:r>
              <a:rPr lang="en-GB" dirty="0" err="1"/>
              <a:t>redigere</a:t>
            </a:r>
            <a:r>
              <a:rPr lang="en-GB" dirty="0"/>
              <a:t> </a:t>
            </a:r>
            <a:r>
              <a:rPr lang="en-GB" dirty="0" err="1"/>
              <a:t>titeltypografi</a:t>
            </a:r>
            <a:r>
              <a:rPr lang="en-GB" dirty="0"/>
              <a:t> </a:t>
            </a:r>
            <a:r>
              <a:rPr lang="en-GB" dirty="0" err="1"/>
              <a:t>i</a:t>
            </a:r>
            <a:r>
              <a:rPr lang="en-GB" dirty="0"/>
              <a:t> </a:t>
            </a:r>
            <a:r>
              <a:rPr lang="en-GB" dirty="0" err="1"/>
              <a:t>masteren</a:t>
            </a:r>
            <a:endParaRPr lang="en-GB" dirty="0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3"/>
          </p:nvPr>
        </p:nvSpPr>
        <p:spPr>
          <a:xfrm>
            <a:off x="4580890" y="6297613"/>
            <a:ext cx="3534619" cy="214312"/>
          </a:xfrm>
          <a:prstGeom prst="rect">
            <a:avLst/>
          </a:prstGeom>
        </p:spPr>
        <p:txBody>
          <a:bodyPr vert="horz" lIns="0" tIns="0" rIns="0" bIns="0" rtlCol="0" anchor="t"/>
          <a:lstStyle>
            <a:lvl1pPr algn="r">
              <a:defRPr sz="9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endParaRPr lang="en-GB" dirty="0"/>
          </a:p>
        </p:txBody>
      </p:sp>
      <p:sp>
        <p:nvSpPr>
          <p:cNvPr id="6" name="Pladsholder til diasnummer 5"/>
          <p:cNvSpPr>
            <a:spLocks noGrp="1"/>
          </p:cNvSpPr>
          <p:nvPr>
            <p:ph type="sldNum" sz="quarter" idx="4"/>
          </p:nvPr>
        </p:nvSpPr>
        <p:spPr>
          <a:xfrm>
            <a:off x="8118476" y="6297613"/>
            <a:ext cx="439737" cy="214312"/>
          </a:xfrm>
          <a:prstGeom prst="rect">
            <a:avLst/>
          </a:prstGeom>
        </p:spPr>
        <p:txBody>
          <a:bodyPr vert="horz" lIns="0" tIns="0" rIns="0" bIns="0" rtlCol="0" anchor="t"/>
          <a:lstStyle>
            <a:lvl1pPr algn="r">
              <a:defRPr sz="9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fld id="{F3C75061-B1B6-40EC-B9F9-7310D269E7AB}" type="slidenum">
              <a:rPr lang="en-GB" smtClean="0"/>
              <a:pPr/>
              <a:t>‹nr.›</a:t>
            </a:fld>
            <a:endParaRPr lang="en-GB" dirty="0"/>
          </a:p>
        </p:txBody>
      </p:sp>
      <p:cxnSp>
        <p:nvCxnSpPr>
          <p:cNvPr id="14" name="Lige forbindelse 13"/>
          <p:cNvCxnSpPr/>
          <p:nvPr userDrawn="1"/>
        </p:nvCxnSpPr>
        <p:spPr>
          <a:xfrm>
            <a:off x="522676" y="1189964"/>
            <a:ext cx="8027987" cy="0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" name="Billede 9"/>
          <p:cNvPicPr>
            <a:picLocks noChangeAspect="1"/>
          </p:cNvPicPr>
          <p:nvPr userDrawn="1"/>
        </p:nvPicPr>
        <p:blipFill>
          <a:blip r:embed="rId2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76619" y="373063"/>
            <a:ext cx="881594" cy="309718"/>
          </a:xfrm>
          <a:prstGeom prst="rect">
            <a:avLst/>
          </a:prstGeom>
        </p:spPr>
      </p:pic>
      <p:sp>
        <p:nvSpPr>
          <p:cNvPr id="4" name="Rektangel 3"/>
          <p:cNvSpPr/>
          <p:nvPr userDrawn="1"/>
        </p:nvSpPr>
        <p:spPr>
          <a:xfrm>
            <a:off x="442278" y="6258233"/>
            <a:ext cx="566181" cy="2308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900" dirty="0">
                <a:solidFill>
                  <a:schemeClr val="bg1">
                    <a:lumMod val="50000"/>
                  </a:schemeClr>
                </a:solidFill>
              </a:rPr>
              <a:t>©KMD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08" r:id="rId1"/>
    <p:sldLayoutId id="2147483810" r:id="rId2"/>
    <p:sldLayoutId id="2147483724" r:id="rId3"/>
    <p:sldLayoutId id="2147483702" r:id="rId4"/>
    <p:sldLayoutId id="2147483653" r:id="rId5"/>
    <p:sldLayoutId id="2147483704" r:id="rId6"/>
    <p:sldLayoutId id="2147483721" r:id="rId7"/>
    <p:sldLayoutId id="2147483709" r:id="rId8"/>
    <p:sldLayoutId id="2147483655" r:id="rId9"/>
    <p:sldLayoutId id="2147483723" r:id="rId10"/>
    <p:sldLayoutId id="2147483744" r:id="rId11"/>
    <p:sldLayoutId id="2147483718" r:id="rId12"/>
    <p:sldLayoutId id="2147483701" r:id="rId13"/>
    <p:sldLayoutId id="2147483809" r:id="rId14"/>
    <p:sldLayoutId id="2147483706" r:id="rId15"/>
    <p:sldLayoutId id="2147483811" r:id="rId16"/>
    <p:sldLayoutId id="2147483807" r:id="rId17"/>
    <p:sldLayoutId id="2147483800" r:id="rId18"/>
    <p:sldLayoutId id="2147483720" r:id="rId19"/>
    <p:sldLayoutId id="2147483703" r:id="rId20"/>
    <p:sldLayoutId id="2147483707" r:id="rId21"/>
  </p:sldLayoutIdLst>
  <p:transition>
    <p:fade thruBlk="1"/>
  </p:transition>
  <p:hf hdr="0" ftr="0" dt="0"/>
  <p:txStyles>
    <p:titleStyle>
      <a:lvl1pPr algn="l" rtl="0" eaLnBrk="1" fontAlgn="base" hangingPunct="1">
        <a:lnSpc>
          <a:spcPts val="2400"/>
        </a:lnSpc>
        <a:spcBef>
          <a:spcPct val="0"/>
        </a:spcBef>
        <a:spcAft>
          <a:spcPct val="0"/>
        </a:spcAft>
        <a:buSzPct val="35000"/>
        <a:defRPr sz="2000" b="1" cap="all" baseline="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buSzPct val="35000"/>
        <a:defRPr sz="2000">
          <a:solidFill>
            <a:schemeClr val="bg1"/>
          </a:solidFill>
          <a:latin typeface="Verdana" pitchFamily="34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buSzPct val="35000"/>
        <a:defRPr sz="2000">
          <a:solidFill>
            <a:schemeClr val="bg1"/>
          </a:solidFill>
          <a:latin typeface="Verdana" pitchFamily="34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buSzPct val="35000"/>
        <a:defRPr sz="2000">
          <a:solidFill>
            <a:schemeClr val="bg1"/>
          </a:solidFill>
          <a:latin typeface="Verdana" pitchFamily="34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buSzPct val="35000"/>
        <a:defRPr sz="2000">
          <a:solidFill>
            <a:schemeClr val="bg1"/>
          </a:solidFill>
          <a:latin typeface="Verdana" pitchFamily="34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buSzPct val="35000"/>
        <a:defRPr sz="2000">
          <a:solidFill>
            <a:schemeClr val="bg1"/>
          </a:solidFill>
          <a:latin typeface="Verdana" pitchFamily="34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buSzPct val="35000"/>
        <a:defRPr sz="2000">
          <a:solidFill>
            <a:schemeClr val="bg1"/>
          </a:solidFill>
          <a:latin typeface="Verdana" pitchFamily="34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buSzPct val="35000"/>
        <a:defRPr sz="2000">
          <a:solidFill>
            <a:schemeClr val="bg1"/>
          </a:solidFill>
          <a:latin typeface="Verdana" pitchFamily="34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buSzPct val="35000"/>
        <a:defRPr sz="2000">
          <a:solidFill>
            <a:schemeClr val="bg1"/>
          </a:solidFill>
          <a:latin typeface="Verdana" pitchFamily="34" charset="0"/>
        </a:defRPr>
      </a:lvl9pPr>
    </p:titleStyle>
    <p:bodyStyle>
      <a:lvl1pPr marL="182563" indent="-182563" algn="l" rtl="0" eaLnBrk="1" fontAlgn="base" hangingPunct="1">
        <a:lnSpc>
          <a:spcPct val="100000"/>
        </a:lnSpc>
        <a:spcBef>
          <a:spcPts val="1200"/>
        </a:spcBef>
        <a:spcAft>
          <a:spcPts val="600"/>
        </a:spcAft>
        <a:buClr>
          <a:schemeClr val="tx2"/>
        </a:buClr>
        <a:buSzPct val="100000"/>
        <a:buFont typeface="Verdana" panose="020B0604030504040204" pitchFamily="34" charset="0"/>
        <a:buChar char="_"/>
        <a:defRPr sz="1600" cap="none" baseline="0">
          <a:solidFill>
            <a:schemeClr val="tx1"/>
          </a:solidFill>
          <a:latin typeface="+mn-lt"/>
          <a:ea typeface="+mn-ea"/>
          <a:cs typeface="+mn-cs"/>
        </a:defRPr>
      </a:lvl1pPr>
      <a:lvl2pPr marL="182563" indent="-182563" algn="l" rtl="0" eaLnBrk="1" fontAlgn="base" hangingPunct="1">
        <a:lnSpc>
          <a:spcPct val="100000"/>
        </a:lnSpc>
        <a:spcBef>
          <a:spcPts val="600"/>
        </a:spcBef>
        <a:spcAft>
          <a:spcPts val="600"/>
        </a:spcAft>
        <a:buClr>
          <a:schemeClr val="accent1"/>
        </a:buClr>
        <a:buSzPct val="120000"/>
        <a:buFont typeface="Wingdings" panose="05000000000000000000" pitchFamily="2" charset="2"/>
        <a:buChar char="§"/>
        <a:defRPr sz="1800">
          <a:solidFill>
            <a:schemeClr val="tx1"/>
          </a:solidFill>
          <a:latin typeface="+mn-lt"/>
        </a:defRPr>
      </a:lvl2pPr>
      <a:lvl3pPr marL="357188" indent="-192088" algn="l" rtl="0" eaLnBrk="1" fontAlgn="base" hangingPunct="1">
        <a:lnSpc>
          <a:spcPct val="100000"/>
        </a:lnSpc>
        <a:spcBef>
          <a:spcPts val="1200"/>
        </a:spcBef>
        <a:spcAft>
          <a:spcPts val="600"/>
        </a:spcAft>
        <a:buClr>
          <a:schemeClr val="tx2"/>
        </a:buClr>
        <a:buSzPct val="120000"/>
        <a:buFont typeface="Verdana" panose="020B0604030504040204" pitchFamily="34" charset="0"/>
        <a:buChar char="_"/>
        <a:defRPr sz="1400">
          <a:solidFill>
            <a:schemeClr val="tx1"/>
          </a:solidFill>
          <a:latin typeface="+mn-lt"/>
        </a:defRPr>
      </a:lvl3pPr>
      <a:lvl4pPr marL="539750" indent="-182563" algn="l" rtl="0" eaLnBrk="1" fontAlgn="base" hangingPunct="1">
        <a:lnSpc>
          <a:spcPct val="100000"/>
        </a:lnSpc>
        <a:spcBef>
          <a:spcPts val="1200"/>
        </a:spcBef>
        <a:spcAft>
          <a:spcPct val="10000"/>
        </a:spcAft>
        <a:buClr>
          <a:schemeClr val="tx2"/>
        </a:buClr>
        <a:buSzPct val="100000"/>
        <a:buFont typeface="Verdana" panose="020B0604030504040204" pitchFamily="34" charset="0"/>
        <a:buChar char="_"/>
        <a:defRPr sz="1200">
          <a:solidFill>
            <a:schemeClr val="tx1"/>
          </a:solidFill>
          <a:latin typeface="+mn-lt"/>
        </a:defRPr>
      </a:lvl4pPr>
      <a:lvl5pPr marL="673100" indent="-171450" algn="l" rtl="0" eaLnBrk="1" fontAlgn="base" hangingPunct="1">
        <a:lnSpc>
          <a:spcPct val="100000"/>
        </a:lnSpc>
        <a:spcBef>
          <a:spcPts val="1200"/>
        </a:spcBef>
        <a:spcAft>
          <a:spcPts val="216"/>
        </a:spcAft>
        <a:buClr>
          <a:schemeClr val="tx2"/>
        </a:buClr>
        <a:buSzPct val="100000"/>
        <a:buFont typeface="Verdana" panose="020B0604030504040204" pitchFamily="34" charset="0"/>
        <a:buChar char="_"/>
        <a:defRPr sz="1200" baseline="0">
          <a:solidFill>
            <a:schemeClr val="tx1"/>
          </a:solidFill>
          <a:latin typeface="+mn-lt"/>
        </a:defRPr>
      </a:lvl5pPr>
      <a:lvl6pPr marL="2843213" indent="0" algn="l" rtl="0" eaLnBrk="1" fontAlgn="base" hangingPunct="1">
        <a:spcBef>
          <a:spcPct val="0"/>
        </a:spcBef>
        <a:spcAft>
          <a:spcPct val="0"/>
        </a:spcAft>
        <a:buSzPct val="70000"/>
        <a:buNone/>
        <a:defRPr sz="1500">
          <a:solidFill>
            <a:srgbClr val="40668C"/>
          </a:solidFill>
          <a:latin typeface="TrueFrutiger" pitchFamily="2" charset="0"/>
        </a:defRPr>
      </a:lvl6pPr>
      <a:lvl7pPr marL="3586163" indent="-285750" algn="l" rtl="0" eaLnBrk="1" fontAlgn="base" hangingPunct="1">
        <a:spcBef>
          <a:spcPct val="0"/>
        </a:spcBef>
        <a:spcAft>
          <a:spcPct val="0"/>
        </a:spcAft>
        <a:buSzPct val="70000"/>
        <a:buChar char="•"/>
        <a:defRPr sz="1500">
          <a:solidFill>
            <a:srgbClr val="40668C"/>
          </a:solidFill>
          <a:latin typeface="TrueFrutiger" pitchFamily="2" charset="0"/>
        </a:defRPr>
      </a:lvl7pPr>
      <a:lvl8pPr marL="4043363" indent="-285750" algn="l" rtl="0" eaLnBrk="1" fontAlgn="base" hangingPunct="1">
        <a:spcBef>
          <a:spcPct val="0"/>
        </a:spcBef>
        <a:spcAft>
          <a:spcPct val="0"/>
        </a:spcAft>
        <a:buSzPct val="70000"/>
        <a:buChar char="•"/>
        <a:defRPr sz="1500">
          <a:solidFill>
            <a:srgbClr val="40668C"/>
          </a:solidFill>
          <a:latin typeface="TrueFrutiger" pitchFamily="2" charset="0"/>
        </a:defRPr>
      </a:lvl8pPr>
      <a:lvl9pPr marL="4500563" indent="-285750" algn="l" rtl="0" eaLnBrk="1" fontAlgn="base" hangingPunct="1">
        <a:spcBef>
          <a:spcPct val="0"/>
        </a:spcBef>
        <a:spcAft>
          <a:spcPct val="0"/>
        </a:spcAft>
        <a:buSzPct val="70000"/>
        <a:buChar char="•"/>
        <a:defRPr sz="1500">
          <a:solidFill>
            <a:srgbClr val="40668C"/>
          </a:solidFill>
          <a:latin typeface="TrueFrutiger" pitchFamily="2" charset="0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" name="Rektangel 16"/>
          <p:cNvSpPr/>
          <p:nvPr/>
        </p:nvSpPr>
        <p:spPr bwMode="auto">
          <a:xfrm>
            <a:off x="7542478" y="2660514"/>
            <a:ext cx="435725" cy="2827405"/>
          </a:xfrm>
          <a:prstGeom prst="rect">
            <a:avLst/>
          </a:prstGeom>
          <a:solidFill>
            <a:srgbClr val="FFFFFF">
              <a:lumMod val="85000"/>
            </a:srgbClr>
          </a:solidFill>
          <a:ln w="635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0000" tIns="46800" rIns="90000" bIns="46800" numCol="1" rtlCol="0" anchor="b" anchorCtr="0" compatLnSpc="1">
            <a:prstTxWarp prst="textNoShape">
              <a:avLst/>
            </a:prstTxWarp>
            <a:noAutofit/>
          </a:bodyPr>
          <a:lstStyle/>
          <a:p>
            <a:pPr algn="ctr" defTabSz="914400" fontAlgn="base">
              <a:spcBef>
                <a:spcPct val="0"/>
              </a:spcBef>
              <a:spcAft>
                <a:spcPct val="0"/>
              </a:spcAft>
            </a:pPr>
            <a:endParaRPr lang="da-DK" sz="800" kern="0" dirty="0">
              <a:solidFill>
                <a:srgbClr val="000000"/>
              </a:solidFill>
            </a:endParaRPr>
          </a:p>
        </p:txBody>
      </p:sp>
      <p:grpSp>
        <p:nvGrpSpPr>
          <p:cNvPr id="22" name="Group 21"/>
          <p:cNvGrpSpPr/>
          <p:nvPr/>
        </p:nvGrpSpPr>
        <p:grpSpPr>
          <a:xfrm>
            <a:off x="88667" y="2154712"/>
            <a:ext cx="8942122" cy="3327980"/>
            <a:chOff x="245436" y="1049320"/>
            <a:chExt cx="10179578" cy="5522384"/>
          </a:xfrm>
        </p:grpSpPr>
        <p:grpSp>
          <p:nvGrpSpPr>
            <p:cNvPr id="21" name="Group 20"/>
            <p:cNvGrpSpPr/>
            <p:nvPr/>
          </p:nvGrpSpPr>
          <p:grpSpPr>
            <a:xfrm>
              <a:off x="245436" y="1049320"/>
              <a:ext cx="10179578" cy="5522384"/>
              <a:chOff x="245436" y="1049320"/>
              <a:chExt cx="10179578" cy="5522384"/>
            </a:xfrm>
          </p:grpSpPr>
          <p:grpSp>
            <p:nvGrpSpPr>
              <p:cNvPr id="4" name="Group 3"/>
              <p:cNvGrpSpPr/>
              <p:nvPr/>
            </p:nvGrpSpPr>
            <p:grpSpPr>
              <a:xfrm>
                <a:off x="245436" y="1049320"/>
                <a:ext cx="10179578" cy="5522384"/>
                <a:chOff x="753304" y="1641464"/>
                <a:chExt cx="10343288" cy="5522384"/>
              </a:xfrm>
            </p:grpSpPr>
            <p:sp>
              <p:nvSpPr>
                <p:cNvPr id="112" name="Rektangel 16"/>
                <p:cNvSpPr/>
                <p:nvPr/>
              </p:nvSpPr>
              <p:spPr bwMode="auto">
                <a:xfrm>
                  <a:off x="10471715" y="2474399"/>
                  <a:ext cx="504000" cy="4688561"/>
                </a:xfrm>
                <a:prstGeom prst="rect">
                  <a:avLst/>
                </a:prstGeom>
                <a:solidFill>
                  <a:srgbClr val="FFFFFF">
                    <a:lumMod val="85000"/>
                  </a:srgbClr>
                </a:solidFill>
                <a:ln w="6350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0000" tIns="46800" rIns="90000" bIns="46800" numCol="1" rtlCol="0" anchor="b" anchorCtr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/>
                  <a:endParaRPr lang="da-DK" sz="800" kern="0" dirty="0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87" name="Rektangel 16"/>
                <p:cNvSpPr/>
                <p:nvPr/>
              </p:nvSpPr>
              <p:spPr bwMode="auto">
                <a:xfrm>
                  <a:off x="10471715" y="1650293"/>
                  <a:ext cx="504000" cy="801803"/>
                </a:xfrm>
                <a:prstGeom prst="rect">
                  <a:avLst/>
                </a:prstGeom>
                <a:solidFill>
                  <a:schemeClr val="bg1">
                    <a:lumMod val="85000"/>
                  </a:schemeClr>
                </a:solidFill>
                <a:ln w="6350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0000" tIns="46800" rIns="90000" bIns="46800" numCol="1" rtlCol="0" anchor="b" anchorCtr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 defTabSz="914400" fontAlgn="base">
                    <a:spcBef>
                      <a:spcPct val="0"/>
                    </a:spcBef>
                    <a:spcAft>
                      <a:spcPct val="0"/>
                    </a:spcAft>
                  </a:pPr>
                  <a:r>
                    <a:rPr lang="da-DK" sz="800" kern="0" dirty="0">
                      <a:solidFill>
                        <a:srgbClr val="000000"/>
                      </a:solidFill>
                    </a:rPr>
                    <a:t>Jun</a:t>
                  </a:r>
                </a:p>
              </p:txBody>
            </p:sp>
            <p:grpSp>
              <p:nvGrpSpPr>
                <p:cNvPr id="3" name="Gruppe 2"/>
                <p:cNvGrpSpPr/>
                <p:nvPr/>
              </p:nvGrpSpPr>
              <p:grpSpPr>
                <a:xfrm>
                  <a:off x="753304" y="1641464"/>
                  <a:ext cx="10343288" cy="5522384"/>
                  <a:chOff x="765180" y="1641465"/>
                  <a:chExt cx="10343288" cy="5522384"/>
                </a:xfrm>
              </p:grpSpPr>
              <p:sp>
                <p:nvSpPr>
                  <p:cNvPr id="99" name="Rektangel 16"/>
                  <p:cNvSpPr/>
                  <p:nvPr/>
                </p:nvSpPr>
                <p:spPr bwMode="auto">
                  <a:xfrm>
                    <a:off x="9942020" y="1650293"/>
                    <a:ext cx="504000" cy="801803"/>
                  </a:xfrm>
                  <a:prstGeom prst="rect">
                    <a:avLst/>
                  </a:prstGeom>
                  <a:solidFill>
                    <a:srgbClr val="FFFFFF">
                      <a:lumMod val="75000"/>
                    </a:srgbClr>
                  </a:solidFill>
                  <a:ln w="6350" cap="flat" cmpd="sng" algn="ctr">
                    <a:noFill/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b" anchorCtr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algn="ctr" defTabSz="914400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r>
                      <a:rPr lang="da-DK" sz="800" kern="0" dirty="0">
                        <a:solidFill>
                          <a:srgbClr val="000000"/>
                        </a:solidFill>
                      </a:rPr>
                      <a:t>Maj</a:t>
                    </a:r>
                  </a:p>
                </p:txBody>
              </p:sp>
              <p:sp>
                <p:nvSpPr>
                  <p:cNvPr id="94" name="Rektangel 93"/>
                  <p:cNvSpPr/>
                  <p:nvPr/>
                </p:nvSpPr>
                <p:spPr bwMode="auto">
                  <a:xfrm>
                    <a:off x="8294007" y="1647410"/>
                    <a:ext cx="504000" cy="801803"/>
                  </a:xfrm>
                  <a:prstGeom prst="rect">
                    <a:avLst/>
                  </a:prstGeom>
                  <a:solidFill>
                    <a:srgbClr val="FFFFFF">
                      <a:lumMod val="85000"/>
                    </a:srgbClr>
                  </a:solidFill>
                  <a:ln w="6350" cap="flat" cmpd="sng" algn="ctr">
                    <a:noFill/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b" anchorCtr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algn="ctr" defTabSz="914400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r>
                      <a:rPr lang="da-DK" sz="800" kern="0" dirty="0" err="1">
                        <a:solidFill>
                          <a:srgbClr val="000000"/>
                        </a:solidFill>
                      </a:rPr>
                      <a:t>Feb</a:t>
                    </a:r>
                    <a:endParaRPr lang="da-DK" sz="800" kern="0" dirty="0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91" name="Rektangel 16"/>
                  <p:cNvSpPr/>
                  <p:nvPr/>
                </p:nvSpPr>
                <p:spPr bwMode="auto">
                  <a:xfrm>
                    <a:off x="7744036" y="1645003"/>
                    <a:ext cx="504000" cy="801803"/>
                  </a:xfrm>
                  <a:prstGeom prst="rect">
                    <a:avLst/>
                  </a:prstGeom>
                  <a:solidFill>
                    <a:srgbClr val="FFFFFF">
                      <a:lumMod val="75000"/>
                    </a:srgbClr>
                  </a:solidFill>
                  <a:ln w="6350" cap="flat" cmpd="sng" algn="ctr">
                    <a:noFill/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b" anchorCtr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algn="ctr" defTabSz="914400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r>
                      <a:rPr lang="da-DK" sz="700" kern="0" dirty="0" smtClean="0">
                        <a:solidFill>
                          <a:srgbClr val="000000"/>
                        </a:solidFill>
                      </a:rPr>
                      <a:t>Jan</a:t>
                    </a:r>
                  </a:p>
                  <a:p>
                    <a:pPr algn="ctr" defTabSz="914400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r>
                      <a:rPr lang="da-DK" sz="700" kern="0" dirty="0" smtClean="0">
                        <a:solidFill>
                          <a:srgbClr val="000000"/>
                        </a:solidFill>
                      </a:rPr>
                      <a:t>2018</a:t>
                    </a:r>
                    <a:endParaRPr lang="da-DK" sz="700" kern="0" dirty="0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78" name="Rektangel 77"/>
                  <p:cNvSpPr/>
                  <p:nvPr/>
                </p:nvSpPr>
                <p:spPr bwMode="auto">
                  <a:xfrm>
                    <a:off x="5024689" y="1641465"/>
                    <a:ext cx="504000" cy="801803"/>
                  </a:xfrm>
                  <a:prstGeom prst="rect">
                    <a:avLst/>
                  </a:prstGeom>
                  <a:solidFill>
                    <a:srgbClr val="FFFFFF">
                      <a:lumMod val="85000"/>
                    </a:srgbClr>
                  </a:solidFill>
                  <a:ln w="6350" cap="flat" cmpd="sng" algn="ctr">
                    <a:noFill/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b" anchorCtr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algn="ctr" defTabSz="914400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r>
                      <a:rPr lang="da-DK" sz="800" kern="0" dirty="0" err="1">
                        <a:solidFill>
                          <a:srgbClr val="000000"/>
                        </a:solidFill>
                      </a:rPr>
                      <a:t>Aug</a:t>
                    </a:r>
                    <a:endParaRPr lang="da-DK" sz="800" kern="0" dirty="0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79" name="Rektangel 16"/>
                  <p:cNvSpPr/>
                  <p:nvPr/>
                </p:nvSpPr>
                <p:spPr bwMode="auto">
                  <a:xfrm>
                    <a:off x="5564008" y="1641465"/>
                    <a:ext cx="504000" cy="801803"/>
                  </a:xfrm>
                  <a:prstGeom prst="rect">
                    <a:avLst/>
                  </a:prstGeom>
                  <a:solidFill>
                    <a:srgbClr val="FFFFFF">
                      <a:lumMod val="75000"/>
                    </a:srgbClr>
                  </a:solidFill>
                  <a:ln w="6350" cap="flat" cmpd="sng" algn="ctr">
                    <a:noFill/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b" anchorCtr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algn="ctr" defTabSz="914400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r>
                      <a:rPr lang="da-DK" sz="800" kern="0" dirty="0" err="1">
                        <a:solidFill>
                          <a:srgbClr val="000000"/>
                        </a:solidFill>
                      </a:rPr>
                      <a:t>Sep</a:t>
                    </a:r>
                    <a:endParaRPr lang="da-DK" sz="800" kern="0" dirty="0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80" name="Rektangel 16"/>
                  <p:cNvSpPr/>
                  <p:nvPr/>
                </p:nvSpPr>
                <p:spPr bwMode="auto">
                  <a:xfrm>
                    <a:off x="5564008" y="2465572"/>
                    <a:ext cx="504000" cy="4698277"/>
                  </a:xfrm>
                  <a:prstGeom prst="rect">
                    <a:avLst/>
                  </a:prstGeom>
                  <a:solidFill>
                    <a:srgbClr val="FFFFFF">
                      <a:lumMod val="75000"/>
                    </a:srgbClr>
                  </a:solidFill>
                  <a:ln w="6350" cap="flat" cmpd="sng" algn="ctr">
                    <a:noFill/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b" anchorCtr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algn="ctr" defTabSz="914400"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da-DK" sz="800" kern="0" dirty="0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81" name="Rektangel 16"/>
                  <p:cNvSpPr/>
                  <p:nvPr/>
                </p:nvSpPr>
                <p:spPr bwMode="auto">
                  <a:xfrm>
                    <a:off x="5024689" y="2465572"/>
                    <a:ext cx="504000" cy="4698277"/>
                  </a:xfrm>
                  <a:prstGeom prst="rect">
                    <a:avLst/>
                  </a:prstGeom>
                  <a:solidFill>
                    <a:srgbClr val="FFFFFF">
                      <a:lumMod val="85000"/>
                    </a:srgbClr>
                  </a:solidFill>
                  <a:ln w="6350" cap="flat" cmpd="sng" algn="ctr">
                    <a:noFill/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b" anchorCtr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algn="ctr" defTabSz="914400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da-DK" sz="800" kern="0" dirty="0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82" name="Rektangel 81"/>
                  <p:cNvSpPr/>
                  <p:nvPr/>
                </p:nvSpPr>
                <p:spPr bwMode="auto">
                  <a:xfrm>
                    <a:off x="6105995" y="1641465"/>
                    <a:ext cx="504000" cy="801803"/>
                  </a:xfrm>
                  <a:prstGeom prst="rect">
                    <a:avLst/>
                  </a:prstGeom>
                  <a:solidFill>
                    <a:srgbClr val="FFFFFF">
                      <a:lumMod val="85000"/>
                    </a:srgbClr>
                  </a:solidFill>
                  <a:ln w="6350" cap="flat" cmpd="sng" algn="ctr">
                    <a:noFill/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b" anchorCtr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algn="ctr" defTabSz="914400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r>
                      <a:rPr lang="da-DK" sz="800" kern="0" dirty="0" err="1">
                        <a:solidFill>
                          <a:srgbClr val="000000"/>
                        </a:solidFill>
                      </a:rPr>
                      <a:t>Okt</a:t>
                    </a:r>
                    <a:endParaRPr lang="da-DK" sz="800" kern="0" dirty="0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83" name="Rektangel 16"/>
                  <p:cNvSpPr/>
                  <p:nvPr/>
                </p:nvSpPr>
                <p:spPr bwMode="auto">
                  <a:xfrm>
                    <a:off x="6655966" y="1641465"/>
                    <a:ext cx="504000" cy="801803"/>
                  </a:xfrm>
                  <a:prstGeom prst="rect">
                    <a:avLst/>
                  </a:prstGeom>
                  <a:solidFill>
                    <a:srgbClr val="FFFFFF">
                      <a:lumMod val="75000"/>
                    </a:srgbClr>
                  </a:solidFill>
                  <a:ln w="6350" cap="flat" cmpd="sng" algn="ctr">
                    <a:noFill/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b" anchorCtr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algn="ctr" defTabSz="914400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r>
                      <a:rPr lang="da-DK" sz="800" kern="0" dirty="0" err="1">
                        <a:solidFill>
                          <a:srgbClr val="000000"/>
                        </a:solidFill>
                      </a:rPr>
                      <a:t>Nov</a:t>
                    </a:r>
                    <a:endParaRPr lang="da-DK" sz="800" kern="0" dirty="0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84" name="Rektangel 16"/>
                  <p:cNvSpPr/>
                  <p:nvPr/>
                </p:nvSpPr>
                <p:spPr bwMode="auto">
                  <a:xfrm>
                    <a:off x="6655966" y="2465572"/>
                    <a:ext cx="504000" cy="4698276"/>
                  </a:xfrm>
                  <a:prstGeom prst="rect">
                    <a:avLst/>
                  </a:prstGeom>
                  <a:solidFill>
                    <a:srgbClr val="FFFFFF">
                      <a:lumMod val="75000"/>
                    </a:srgbClr>
                  </a:solidFill>
                  <a:ln w="6350" cap="flat" cmpd="sng" algn="ctr">
                    <a:noFill/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b" anchorCtr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algn="ctr" defTabSz="914400"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da-DK" sz="800" kern="0" dirty="0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85" name="Rektangel 16"/>
                  <p:cNvSpPr/>
                  <p:nvPr/>
                </p:nvSpPr>
                <p:spPr bwMode="auto">
                  <a:xfrm>
                    <a:off x="6105995" y="2465571"/>
                    <a:ext cx="504000" cy="4698277"/>
                  </a:xfrm>
                  <a:prstGeom prst="rect">
                    <a:avLst/>
                  </a:prstGeom>
                  <a:solidFill>
                    <a:srgbClr val="FFFFFF">
                      <a:lumMod val="85000"/>
                    </a:srgbClr>
                  </a:solidFill>
                  <a:ln w="6350" cap="flat" cmpd="sng" algn="ctr">
                    <a:noFill/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b" anchorCtr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algn="ctr" defTabSz="914400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da-DK" sz="800" kern="0" dirty="0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74" name="Rektangel 73"/>
                  <p:cNvSpPr/>
                  <p:nvPr/>
                </p:nvSpPr>
                <p:spPr bwMode="auto">
                  <a:xfrm>
                    <a:off x="3957647" y="1647410"/>
                    <a:ext cx="504000" cy="801803"/>
                  </a:xfrm>
                  <a:prstGeom prst="rect">
                    <a:avLst/>
                  </a:prstGeom>
                  <a:solidFill>
                    <a:srgbClr val="FFFFFF">
                      <a:lumMod val="85000"/>
                    </a:srgbClr>
                  </a:solidFill>
                  <a:ln w="6350" cap="flat" cmpd="sng" algn="ctr">
                    <a:noFill/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b" anchorCtr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algn="ctr" defTabSz="914400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r>
                      <a:rPr lang="da-DK" sz="800" kern="0" dirty="0">
                        <a:solidFill>
                          <a:srgbClr val="000000"/>
                        </a:solidFill>
                      </a:rPr>
                      <a:t>Jun</a:t>
                    </a:r>
                  </a:p>
                </p:txBody>
              </p:sp>
              <p:sp>
                <p:nvSpPr>
                  <p:cNvPr id="77" name="Rektangel 16"/>
                  <p:cNvSpPr/>
                  <p:nvPr/>
                </p:nvSpPr>
                <p:spPr bwMode="auto">
                  <a:xfrm>
                    <a:off x="3957647" y="2471516"/>
                    <a:ext cx="504000" cy="4691737"/>
                  </a:xfrm>
                  <a:prstGeom prst="rect">
                    <a:avLst/>
                  </a:prstGeom>
                  <a:solidFill>
                    <a:srgbClr val="FFFFFF">
                      <a:lumMod val="85000"/>
                    </a:srgbClr>
                  </a:solidFill>
                  <a:ln w="6350" cap="flat" cmpd="sng" algn="ctr">
                    <a:noFill/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b" anchorCtr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algn="ctr" defTabSz="914400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da-DK" sz="800" kern="0" dirty="0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75" name="Rektangel 16"/>
                  <p:cNvSpPr/>
                  <p:nvPr/>
                </p:nvSpPr>
                <p:spPr bwMode="auto">
                  <a:xfrm>
                    <a:off x="4496962" y="1647410"/>
                    <a:ext cx="504000" cy="801803"/>
                  </a:xfrm>
                  <a:prstGeom prst="rect">
                    <a:avLst/>
                  </a:prstGeom>
                  <a:solidFill>
                    <a:srgbClr val="FFFFFF">
                      <a:lumMod val="75000"/>
                    </a:srgbClr>
                  </a:solidFill>
                  <a:ln w="6350" cap="flat" cmpd="sng" algn="ctr">
                    <a:noFill/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b" anchorCtr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algn="ctr" defTabSz="914400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r>
                      <a:rPr lang="da-DK" sz="800" kern="0" dirty="0">
                        <a:solidFill>
                          <a:srgbClr val="000000"/>
                        </a:solidFill>
                      </a:rPr>
                      <a:t>Jul</a:t>
                    </a:r>
                  </a:p>
                </p:txBody>
              </p:sp>
              <p:sp>
                <p:nvSpPr>
                  <p:cNvPr id="76" name="Rektangel 16"/>
                  <p:cNvSpPr/>
                  <p:nvPr/>
                </p:nvSpPr>
                <p:spPr bwMode="auto">
                  <a:xfrm>
                    <a:off x="4496962" y="2471517"/>
                    <a:ext cx="504000" cy="4691736"/>
                  </a:xfrm>
                  <a:prstGeom prst="rect">
                    <a:avLst/>
                  </a:prstGeom>
                  <a:solidFill>
                    <a:srgbClr val="FFFFFF">
                      <a:lumMod val="75000"/>
                    </a:srgbClr>
                  </a:solidFill>
                  <a:ln w="6350" cap="flat" cmpd="sng" algn="ctr">
                    <a:noFill/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b" anchorCtr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algn="ctr" defTabSz="914400"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r>
                      <a:rPr lang="da-DK" sz="800" kern="0" dirty="0">
                        <a:solidFill>
                          <a:srgbClr val="000000"/>
                        </a:solidFill>
                      </a:rPr>
                      <a:t> </a:t>
                    </a:r>
                  </a:p>
                </p:txBody>
              </p:sp>
              <p:sp>
                <p:nvSpPr>
                  <p:cNvPr id="6" name="Rektangel 16"/>
                  <p:cNvSpPr/>
                  <p:nvPr/>
                </p:nvSpPr>
                <p:spPr bwMode="auto">
                  <a:xfrm>
                    <a:off x="1833201" y="2471310"/>
                    <a:ext cx="504000" cy="4691964"/>
                  </a:xfrm>
                  <a:prstGeom prst="rect">
                    <a:avLst/>
                  </a:prstGeom>
                  <a:solidFill>
                    <a:srgbClr val="FFFFFF">
                      <a:lumMod val="85000"/>
                    </a:srgbClr>
                  </a:solidFill>
                  <a:ln w="6350" cap="flat" cmpd="sng" algn="ctr">
                    <a:noFill/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b" anchorCtr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algn="ctr" defTabSz="914400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da-DK" sz="800" kern="0" dirty="0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8" name="Rektangel 16"/>
                  <p:cNvSpPr/>
                  <p:nvPr/>
                </p:nvSpPr>
                <p:spPr bwMode="auto">
                  <a:xfrm>
                    <a:off x="765180" y="2471310"/>
                    <a:ext cx="504000" cy="4691964"/>
                  </a:xfrm>
                  <a:prstGeom prst="rect">
                    <a:avLst/>
                  </a:prstGeom>
                  <a:solidFill>
                    <a:srgbClr val="FFFFFF">
                      <a:lumMod val="85000"/>
                    </a:srgbClr>
                  </a:solidFill>
                  <a:ln w="6350" cap="flat" cmpd="sng" algn="ctr">
                    <a:noFill/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b" anchorCtr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algn="ctr" defTabSz="914400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da-DK" sz="800" kern="0" dirty="0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9" name="Rektangel 16"/>
                  <p:cNvSpPr/>
                  <p:nvPr/>
                </p:nvSpPr>
                <p:spPr bwMode="auto">
                  <a:xfrm>
                    <a:off x="2361895" y="2471310"/>
                    <a:ext cx="504000" cy="4691964"/>
                  </a:xfrm>
                  <a:prstGeom prst="rect">
                    <a:avLst/>
                  </a:prstGeom>
                  <a:solidFill>
                    <a:srgbClr val="FFFFFF">
                      <a:lumMod val="75000"/>
                    </a:srgbClr>
                  </a:solidFill>
                  <a:ln w="6350" cap="flat" cmpd="sng" algn="ctr">
                    <a:noFill/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b" anchorCtr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algn="ctr" defTabSz="914400"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da-DK" sz="800" kern="0" dirty="0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10" name="Rektangel 16"/>
                  <p:cNvSpPr/>
                  <p:nvPr/>
                </p:nvSpPr>
                <p:spPr bwMode="auto">
                  <a:xfrm>
                    <a:off x="1293884" y="2471310"/>
                    <a:ext cx="504000" cy="4691964"/>
                  </a:xfrm>
                  <a:prstGeom prst="rect">
                    <a:avLst/>
                  </a:prstGeom>
                  <a:solidFill>
                    <a:srgbClr val="FFFFFF">
                      <a:lumMod val="75000"/>
                    </a:srgbClr>
                  </a:solidFill>
                  <a:ln w="6350" cap="flat" cmpd="sng" algn="ctr">
                    <a:noFill/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b" anchorCtr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algn="ctr" defTabSz="914400"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da-DK" sz="800" kern="0" dirty="0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13" name="Rektangel 16"/>
                  <p:cNvSpPr/>
                  <p:nvPr/>
                </p:nvSpPr>
                <p:spPr bwMode="auto">
                  <a:xfrm>
                    <a:off x="765180" y="1647203"/>
                    <a:ext cx="504000" cy="801803"/>
                  </a:xfrm>
                  <a:prstGeom prst="rect">
                    <a:avLst/>
                  </a:prstGeom>
                  <a:solidFill>
                    <a:srgbClr val="FFFFFF">
                      <a:lumMod val="85000"/>
                    </a:srgbClr>
                  </a:solidFill>
                  <a:ln w="6350" cap="flat" cmpd="sng" algn="ctr">
                    <a:noFill/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b" anchorCtr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algn="ctr" defTabSz="914400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r>
                      <a:rPr lang="da-DK" sz="800" kern="0" dirty="0" err="1">
                        <a:solidFill>
                          <a:srgbClr val="000000"/>
                        </a:solidFill>
                      </a:rPr>
                      <a:t>Dec</a:t>
                    </a:r>
                    <a:endParaRPr lang="da-DK" sz="800" kern="0" dirty="0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14" name="Rektangel 16"/>
                  <p:cNvSpPr/>
                  <p:nvPr/>
                </p:nvSpPr>
                <p:spPr bwMode="auto">
                  <a:xfrm>
                    <a:off x="1287234" y="1647203"/>
                    <a:ext cx="504000" cy="801803"/>
                  </a:xfrm>
                  <a:prstGeom prst="rect">
                    <a:avLst/>
                  </a:prstGeom>
                  <a:solidFill>
                    <a:srgbClr val="FFFFFF">
                      <a:lumMod val="75000"/>
                    </a:srgbClr>
                  </a:solidFill>
                  <a:ln w="6350" cap="flat" cmpd="sng" algn="ctr">
                    <a:noFill/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b" anchorCtr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algn="ctr" defTabSz="914400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r>
                      <a:rPr lang="da-DK" sz="700" kern="0" dirty="0" smtClean="0">
                        <a:solidFill>
                          <a:srgbClr val="000000"/>
                        </a:solidFill>
                      </a:rPr>
                      <a:t>Jan</a:t>
                    </a:r>
                  </a:p>
                  <a:p>
                    <a:pPr algn="ctr" defTabSz="914400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r>
                      <a:rPr lang="da-DK" sz="700" kern="0" dirty="0" smtClean="0">
                        <a:solidFill>
                          <a:srgbClr val="000000"/>
                        </a:solidFill>
                      </a:rPr>
                      <a:t>2017</a:t>
                    </a:r>
                    <a:endParaRPr lang="da-DK" sz="700" kern="0" dirty="0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15" name="Rektangel 16"/>
                  <p:cNvSpPr/>
                  <p:nvPr/>
                </p:nvSpPr>
                <p:spPr bwMode="auto">
                  <a:xfrm>
                    <a:off x="1833201" y="1647203"/>
                    <a:ext cx="504000" cy="801803"/>
                  </a:xfrm>
                  <a:prstGeom prst="rect">
                    <a:avLst/>
                  </a:prstGeom>
                  <a:solidFill>
                    <a:srgbClr val="FFFFFF">
                      <a:lumMod val="85000"/>
                    </a:srgbClr>
                  </a:solidFill>
                  <a:ln w="6350" cap="flat" cmpd="sng" algn="ctr">
                    <a:noFill/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b" anchorCtr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algn="ctr" defTabSz="914400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r>
                      <a:rPr lang="da-DK" sz="800" kern="0" dirty="0" err="1">
                        <a:solidFill>
                          <a:srgbClr val="000000"/>
                        </a:solidFill>
                      </a:rPr>
                      <a:t>Feb</a:t>
                    </a:r>
                    <a:endParaRPr lang="da-DK" sz="800" kern="0" dirty="0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16" name="Rektangel 16"/>
                  <p:cNvSpPr/>
                  <p:nvPr/>
                </p:nvSpPr>
                <p:spPr bwMode="auto">
                  <a:xfrm>
                    <a:off x="2361895" y="1647203"/>
                    <a:ext cx="504000" cy="801803"/>
                  </a:xfrm>
                  <a:prstGeom prst="rect">
                    <a:avLst/>
                  </a:prstGeom>
                  <a:solidFill>
                    <a:srgbClr val="FFFFFF">
                      <a:lumMod val="75000"/>
                    </a:srgbClr>
                  </a:solidFill>
                  <a:ln w="6350" cap="flat" cmpd="sng" algn="ctr">
                    <a:noFill/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b" anchorCtr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algn="ctr" defTabSz="914400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r>
                      <a:rPr lang="da-DK" sz="800" kern="0" dirty="0">
                        <a:solidFill>
                          <a:srgbClr val="000000"/>
                        </a:solidFill>
                      </a:rPr>
                      <a:t>Mar</a:t>
                    </a:r>
                  </a:p>
                </p:txBody>
              </p:sp>
              <p:sp>
                <p:nvSpPr>
                  <p:cNvPr id="17" name="Rektangel 16"/>
                  <p:cNvSpPr/>
                  <p:nvPr/>
                </p:nvSpPr>
                <p:spPr bwMode="auto">
                  <a:xfrm>
                    <a:off x="2890593" y="1647203"/>
                    <a:ext cx="504000" cy="801803"/>
                  </a:xfrm>
                  <a:prstGeom prst="rect">
                    <a:avLst/>
                  </a:prstGeom>
                  <a:solidFill>
                    <a:srgbClr val="FFFFFF">
                      <a:lumMod val="85000"/>
                    </a:srgbClr>
                  </a:solidFill>
                  <a:ln w="6350" cap="flat" cmpd="sng" algn="ctr">
                    <a:noFill/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b" anchorCtr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algn="ctr" defTabSz="914400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r>
                      <a:rPr lang="da-DK" sz="800" kern="0" dirty="0" err="1">
                        <a:solidFill>
                          <a:srgbClr val="000000"/>
                        </a:solidFill>
                      </a:rPr>
                      <a:t>Apr</a:t>
                    </a:r>
                    <a:endParaRPr lang="da-DK" sz="800" kern="0" dirty="0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18" name="Rektangel 16"/>
                  <p:cNvSpPr/>
                  <p:nvPr/>
                </p:nvSpPr>
                <p:spPr bwMode="auto">
                  <a:xfrm>
                    <a:off x="3419283" y="1647203"/>
                    <a:ext cx="504000" cy="801803"/>
                  </a:xfrm>
                  <a:prstGeom prst="rect">
                    <a:avLst/>
                  </a:prstGeom>
                  <a:solidFill>
                    <a:srgbClr val="FFFFFF">
                      <a:lumMod val="75000"/>
                    </a:srgbClr>
                  </a:solidFill>
                  <a:ln w="6350" cap="flat" cmpd="sng" algn="ctr">
                    <a:noFill/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b" anchorCtr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algn="ctr" defTabSz="914400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r>
                      <a:rPr lang="da-DK" sz="800" kern="0" dirty="0">
                        <a:solidFill>
                          <a:srgbClr val="000000"/>
                        </a:solidFill>
                      </a:rPr>
                      <a:t>Maj</a:t>
                    </a:r>
                  </a:p>
                </p:txBody>
              </p:sp>
              <p:sp>
                <p:nvSpPr>
                  <p:cNvPr id="19" name="Rektangel 16"/>
                  <p:cNvSpPr/>
                  <p:nvPr/>
                </p:nvSpPr>
                <p:spPr bwMode="auto">
                  <a:xfrm>
                    <a:off x="3419993" y="2474820"/>
                    <a:ext cx="504000" cy="4688102"/>
                  </a:xfrm>
                  <a:prstGeom prst="rect">
                    <a:avLst/>
                  </a:prstGeom>
                  <a:solidFill>
                    <a:srgbClr val="FFFFFF">
                      <a:lumMod val="75000"/>
                    </a:srgbClr>
                  </a:solidFill>
                  <a:ln w="6350" cap="flat" cmpd="sng" algn="ctr">
                    <a:noFill/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b" anchorCtr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algn="ctr" defTabSz="914400"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da-DK" sz="800" kern="0" dirty="0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20" name="Rektangel 16"/>
                  <p:cNvSpPr/>
                  <p:nvPr/>
                </p:nvSpPr>
                <p:spPr bwMode="auto">
                  <a:xfrm>
                    <a:off x="2890593" y="2471310"/>
                    <a:ext cx="504000" cy="4691964"/>
                  </a:xfrm>
                  <a:prstGeom prst="rect">
                    <a:avLst/>
                  </a:prstGeom>
                  <a:solidFill>
                    <a:srgbClr val="FFFFFF">
                      <a:lumMod val="85000"/>
                    </a:srgbClr>
                  </a:solidFill>
                  <a:ln w="6350" cap="flat" cmpd="sng" algn="ctr">
                    <a:noFill/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b" anchorCtr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algn="ctr" defTabSz="914400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da-DK" sz="800" kern="0" dirty="0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90" name="Rektangel 89"/>
                  <p:cNvSpPr/>
                  <p:nvPr/>
                </p:nvSpPr>
                <p:spPr bwMode="auto">
                  <a:xfrm>
                    <a:off x="7194065" y="1645003"/>
                    <a:ext cx="504000" cy="801803"/>
                  </a:xfrm>
                  <a:prstGeom prst="rect">
                    <a:avLst/>
                  </a:prstGeom>
                  <a:solidFill>
                    <a:srgbClr val="FFFFFF">
                      <a:lumMod val="85000"/>
                    </a:srgbClr>
                  </a:solidFill>
                  <a:ln w="6350" cap="flat" cmpd="sng" algn="ctr">
                    <a:noFill/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b" anchorCtr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algn="ctr" defTabSz="914400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r>
                      <a:rPr lang="da-DK" sz="800" kern="0" dirty="0" err="1">
                        <a:solidFill>
                          <a:srgbClr val="000000"/>
                        </a:solidFill>
                      </a:rPr>
                      <a:t>Dec</a:t>
                    </a:r>
                    <a:endParaRPr lang="da-DK" sz="800" kern="0" dirty="0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92" name="Rektangel 16"/>
                  <p:cNvSpPr/>
                  <p:nvPr/>
                </p:nvSpPr>
                <p:spPr bwMode="auto">
                  <a:xfrm>
                    <a:off x="7744036" y="2469109"/>
                    <a:ext cx="504000" cy="4694383"/>
                  </a:xfrm>
                  <a:prstGeom prst="rect">
                    <a:avLst/>
                  </a:prstGeom>
                  <a:solidFill>
                    <a:srgbClr val="FFFFFF">
                      <a:lumMod val="75000"/>
                    </a:srgbClr>
                  </a:solidFill>
                  <a:ln w="6350" cap="flat" cmpd="sng" algn="ctr">
                    <a:noFill/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b" anchorCtr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algn="ctr" defTabSz="914400"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da-DK" sz="800" kern="0" dirty="0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93" name="Rektangel 16"/>
                  <p:cNvSpPr/>
                  <p:nvPr/>
                </p:nvSpPr>
                <p:spPr bwMode="auto">
                  <a:xfrm>
                    <a:off x="7194065" y="2469109"/>
                    <a:ext cx="504000" cy="4694383"/>
                  </a:xfrm>
                  <a:prstGeom prst="rect">
                    <a:avLst/>
                  </a:prstGeom>
                  <a:solidFill>
                    <a:srgbClr val="FFFFFF">
                      <a:lumMod val="85000"/>
                    </a:srgbClr>
                  </a:solidFill>
                  <a:ln w="6350" cap="flat" cmpd="sng" algn="ctr">
                    <a:noFill/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b" anchorCtr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algn="ctr" defTabSz="914400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da-DK" sz="800" kern="0" dirty="0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95" name="Rektangel 16"/>
                  <p:cNvSpPr/>
                  <p:nvPr/>
                </p:nvSpPr>
                <p:spPr bwMode="auto">
                  <a:xfrm>
                    <a:off x="8843978" y="1647410"/>
                    <a:ext cx="504000" cy="801803"/>
                  </a:xfrm>
                  <a:prstGeom prst="rect">
                    <a:avLst/>
                  </a:prstGeom>
                  <a:solidFill>
                    <a:srgbClr val="FFFFFF">
                      <a:lumMod val="75000"/>
                    </a:srgbClr>
                  </a:solidFill>
                  <a:ln w="6350" cap="flat" cmpd="sng" algn="ctr">
                    <a:noFill/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b" anchorCtr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algn="ctr" defTabSz="914400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r>
                      <a:rPr lang="da-DK" sz="800" kern="0" dirty="0">
                        <a:solidFill>
                          <a:srgbClr val="000000"/>
                        </a:solidFill>
                      </a:rPr>
                      <a:t>Mar</a:t>
                    </a:r>
                  </a:p>
                </p:txBody>
              </p:sp>
              <p:sp>
                <p:nvSpPr>
                  <p:cNvPr id="96" name="Rektangel 16"/>
                  <p:cNvSpPr/>
                  <p:nvPr/>
                </p:nvSpPr>
                <p:spPr bwMode="auto">
                  <a:xfrm>
                    <a:off x="8843978" y="2471516"/>
                    <a:ext cx="504000" cy="4691735"/>
                  </a:xfrm>
                  <a:prstGeom prst="rect">
                    <a:avLst/>
                  </a:prstGeom>
                  <a:solidFill>
                    <a:srgbClr val="FFFFFF">
                      <a:lumMod val="75000"/>
                    </a:srgbClr>
                  </a:solidFill>
                  <a:ln w="6350" cap="flat" cmpd="sng" algn="ctr">
                    <a:noFill/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b" anchorCtr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algn="ctr" defTabSz="914400"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da-DK" sz="800" kern="0" dirty="0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97" name="Rektangel 16"/>
                  <p:cNvSpPr/>
                  <p:nvPr/>
                </p:nvSpPr>
                <p:spPr bwMode="auto">
                  <a:xfrm>
                    <a:off x="8294007" y="2471516"/>
                    <a:ext cx="504000" cy="4691736"/>
                  </a:xfrm>
                  <a:prstGeom prst="rect">
                    <a:avLst/>
                  </a:prstGeom>
                  <a:solidFill>
                    <a:srgbClr val="FFFFFF">
                      <a:lumMod val="85000"/>
                    </a:srgbClr>
                  </a:solidFill>
                  <a:ln w="6350" cap="flat" cmpd="sng" algn="ctr">
                    <a:noFill/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b" anchorCtr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algn="ctr" defTabSz="914400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da-DK" sz="800" kern="0" dirty="0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100" name="Rektangel 16"/>
                  <p:cNvSpPr/>
                  <p:nvPr/>
                </p:nvSpPr>
                <p:spPr bwMode="auto">
                  <a:xfrm>
                    <a:off x="9942020" y="2474400"/>
                    <a:ext cx="504000" cy="4688562"/>
                  </a:xfrm>
                  <a:prstGeom prst="rect">
                    <a:avLst/>
                  </a:prstGeom>
                  <a:solidFill>
                    <a:srgbClr val="FFFFFF">
                      <a:lumMod val="75000"/>
                    </a:srgbClr>
                  </a:solidFill>
                  <a:ln w="6350" cap="flat" cmpd="sng" algn="ctr">
                    <a:noFill/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b" anchorCtr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algn="ctr" defTabSz="914400"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da-DK" sz="800" kern="0" dirty="0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102" name="Rektangel 88"/>
                  <p:cNvSpPr/>
                  <p:nvPr/>
                </p:nvSpPr>
                <p:spPr bwMode="auto">
                  <a:xfrm>
                    <a:off x="2230233" y="2695412"/>
                    <a:ext cx="1244867" cy="900192"/>
                  </a:xfrm>
                  <a:prstGeom prst="rect">
                    <a:avLst/>
                  </a:prstGeom>
                  <a:solidFill>
                    <a:srgbClr val="1A456A"/>
                  </a:solidFill>
                  <a:ln w="38100" cap="flat" cmpd="sng" algn="ctr">
                    <a:noFill/>
                    <a:prstDash val="solid"/>
                    <a:round/>
                    <a:headEnd type="none" w="med" len="med"/>
                    <a:tailEnd type="none" w="med" len="med"/>
                  </a:ln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</p:spPr>
                <p:txBody>
                  <a:bodyPr vert="horz" wrap="square" lIns="72000" tIns="0" rIns="72000" bIns="0" numCol="1" rtlCol="0" anchor="ctr" anchorCtr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algn="ctr"/>
                    <a:r>
                      <a:rPr lang="da-DK" sz="1200" b="1" kern="0" dirty="0" smtClean="0">
                        <a:solidFill>
                          <a:prstClr val="white"/>
                        </a:solidFill>
                      </a:rPr>
                      <a:t>Design</a:t>
                    </a:r>
                  </a:p>
                  <a:p>
                    <a:pPr algn="ctr"/>
                    <a:r>
                      <a:rPr lang="da-DK" sz="1200" b="1" kern="0" dirty="0" smtClean="0">
                        <a:solidFill>
                          <a:prstClr val="white"/>
                        </a:solidFill>
                      </a:rPr>
                      <a:t>fase</a:t>
                    </a:r>
                  </a:p>
                </p:txBody>
              </p:sp>
              <p:sp>
                <p:nvSpPr>
                  <p:cNvPr id="113" name="Rektangel 112"/>
                  <p:cNvSpPr/>
                  <p:nvPr/>
                </p:nvSpPr>
                <p:spPr bwMode="auto">
                  <a:xfrm>
                    <a:off x="9201262" y="4841986"/>
                    <a:ext cx="1703561" cy="848864"/>
                  </a:xfrm>
                  <a:prstGeom prst="rect">
                    <a:avLst/>
                  </a:prstGeom>
                  <a:solidFill>
                    <a:schemeClr val="tx1">
                      <a:lumMod val="50000"/>
                      <a:lumOff val="50000"/>
                    </a:schemeClr>
                  </a:solidFill>
                  <a:ln w="38100" cap="flat" cmpd="sng" algn="ctr">
                    <a:noFill/>
                    <a:prstDash val="solid"/>
                    <a:round/>
                    <a:headEnd type="none" w="med" len="med"/>
                    <a:tailEnd type="none" w="med" len="med"/>
                  </a:ln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</p:spPr>
                <p:txBody>
                  <a:bodyPr vert="horz" wrap="square" lIns="72000" tIns="0" rIns="72000" bIns="0" numCol="1" rtlCol="0" anchor="ctr" anchorCtr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algn="ctr"/>
                    <a:r>
                      <a:rPr lang="da-DK" sz="1200" b="1" kern="0" dirty="0" smtClean="0">
                        <a:solidFill>
                          <a:prstClr val="white"/>
                        </a:solidFill>
                      </a:rPr>
                      <a:t>Drift</a:t>
                    </a:r>
                    <a:endParaRPr lang="da-DK" sz="1200" b="1" kern="0" dirty="0">
                      <a:solidFill>
                        <a:prstClr val="white"/>
                      </a:solidFill>
                    </a:endParaRPr>
                  </a:p>
                </p:txBody>
              </p:sp>
              <p:sp>
                <p:nvSpPr>
                  <p:cNvPr id="111" name="Rektangel 110"/>
                  <p:cNvSpPr/>
                  <p:nvPr/>
                </p:nvSpPr>
                <p:spPr bwMode="auto">
                  <a:xfrm>
                    <a:off x="6496147" y="4822860"/>
                    <a:ext cx="2659144" cy="895938"/>
                  </a:xfrm>
                  <a:prstGeom prst="rect">
                    <a:avLst/>
                  </a:prstGeom>
                  <a:solidFill>
                    <a:srgbClr val="1A456A"/>
                  </a:solidFill>
                  <a:ln w="38100" cap="flat" cmpd="sng" algn="ctr">
                    <a:noFill/>
                    <a:prstDash val="solid"/>
                    <a:round/>
                    <a:headEnd type="none" w="med" len="med"/>
                    <a:tailEnd type="none" w="med" len="med"/>
                  </a:ln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</p:spPr>
                <p:txBody>
                  <a:bodyPr vert="horz" wrap="square" lIns="72000" tIns="0" rIns="72000" bIns="0" numCol="1" rtlCol="0" anchor="ctr" anchorCtr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algn="ctr" defTabSz="914400"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r>
                      <a:rPr lang="da-DK" sz="1200" b="1" kern="0" dirty="0" smtClean="0">
                        <a:solidFill>
                          <a:prstClr val="white"/>
                        </a:solidFill>
                      </a:rPr>
                      <a:t>Testfase</a:t>
                    </a:r>
                    <a:endParaRPr lang="da-DK" sz="1200" b="1" kern="0" dirty="0">
                      <a:solidFill>
                        <a:prstClr val="white"/>
                      </a:solidFill>
                    </a:endParaRPr>
                  </a:p>
                </p:txBody>
              </p:sp>
              <p:sp>
                <p:nvSpPr>
                  <p:cNvPr id="61" name="Rektangel 88"/>
                  <p:cNvSpPr/>
                  <p:nvPr/>
                </p:nvSpPr>
                <p:spPr bwMode="auto">
                  <a:xfrm>
                    <a:off x="5991311" y="5862917"/>
                    <a:ext cx="5117157" cy="869972"/>
                  </a:xfrm>
                  <a:prstGeom prst="rect">
                    <a:avLst/>
                  </a:prstGeom>
                  <a:solidFill>
                    <a:schemeClr val="bg1">
                      <a:lumMod val="50000"/>
                    </a:schemeClr>
                  </a:solidFill>
                  <a:ln w="38100" cap="flat" cmpd="sng" algn="ctr">
                    <a:noFill/>
                    <a:prstDash val="solid"/>
                    <a:round/>
                    <a:headEnd type="none" w="med" len="med"/>
                    <a:tailEnd type="none" w="med" len="med"/>
                  </a:ln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</p:spPr>
                <p:txBody>
                  <a:bodyPr vert="horz" wrap="square" lIns="72000" tIns="0" rIns="72000" bIns="0" numCol="1" rtlCol="0" anchor="ctr" anchorCtr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algn="ctr" defTabSz="914400"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da-DK" sz="1200" kern="0" dirty="0">
                      <a:solidFill>
                        <a:prstClr val="white"/>
                      </a:solidFill>
                    </a:endParaRPr>
                  </a:p>
                </p:txBody>
              </p:sp>
              <p:sp>
                <p:nvSpPr>
                  <p:cNvPr id="62" name="Tekstboks 7"/>
                  <p:cNvSpPr txBox="1"/>
                  <p:nvPr/>
                </p:nvSpPr>
                <p:spPr>
                  <a:xfrm>
                    <a:off x="6918908" y="5862917"/>
                    <a:ext cx="3786625" cy="766078"/>
                  </a:xfrm>
                  <a:prstGeom prst="rect">
                    <a:avLst/>
                  </a:prstGeom>
                  <a:noFill/>
                </p:spPr>
                <p:txBody>
                  <a:bodyPr wrap="square" lIns="36000" rIns="36000" rtlCol="0">
                    <a:spAutoFit/>
                  </a:bodyPr>
                  <a:lstStyle/>
                  <a:p>
                    <a:r>
                      <a:rPr lang="da-DK" sz="1200" b="1" dirty="0" smtClean="0">
                        <a:solidFill>
                          <a:schemeClr val="bg1"/>
                        </a:solidFill>
                      </a:rPr>
                      <a:t>3. Parts test</a:t>
                    </a:r>
                  </a:p>
                  <a:p>
                    <a:r>
                      <a:rPr lang="da-DK" sz="1200" b="1" dirty="0" smtClean="0">
                        <a:solidFill>
                          <a:schemeClr val="bg1"/>
                        </a:solidFill>
                      </a:rPr>
                      <a:t>3. </a:t>
                    </a:r>
                    <a:r>
                      <a:rPr lang="da-DK" sz="1200" b="1" smtClean="0">
                        <a:solidFill>
                          <a:schemeClr val="bg1"/>
                        </a:solidFill>
                      </a:rPr>
                      <a:t>Parts testmiljø </a:t>
                    </a:r>
                    <a:r>
                      <a:rPr lang="da-DK" sz="1200" b="1" dirty="0" smtClean="0">
                        <a:solidFill>
                          <a:schemeClr val="bg1"/>
                        </a:solidFill>
                      </a:rPr>
                      <a:t>tilgængeligt </a:t>
                    </a:r>
                    <a:endParaRPr lang="da-DK" sz="1200" dirty="0">
                      <a:solidFill>
                        <a:schemeClr val="bg1"/>
                      </a:solidFill>
                    </a:endParaRPr>
                  </a:p>
                </p:txBody>
              </p:sp>
            </p:grpSp>
          </p:grpSp>
          <p:sp>
            <p:nvSpPr>
              <p:cNvPr id="136" name="Rektangel 88"/>
              <p:cNvSpPr/>
              <p:nvPr/>
            </p:nvSpPr>
            <p:spPr bwMode="auto">
              <a:xfrm>
                <a:off x="498430" y="2096581"/>
                <a:ext cx="1158246" cy="887548"/>
              </a:xfrm>
              <a:prstGeom prst="rect">
                <a:avLst/>
              </a:prstGeom>
              <a:solidFill>
                <a:srgbClr val="1A456A"/>
              </a:solidFill>
              <a:ln w="38100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txBody>
              <a:bodyPr vert="horz" wrap="square" lIns="72000" tIns="0" rIns="72000" bIns="0" numCol="1" rtlCol="0" anchor="ctr" anchorCtr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r>
                  <a:rPr lang="da-DK" sz="1200" b="1" kern="0" dirty="0" smtClean="0">
                    <a:solidFill>
                      <a:prstClr val="white"/>
                    </a:solidFill>
                  </a:rPr>
                  <a:t>Afklaringsfase</a:t>
                </a:r>
                <a:endParaRPr lang="da-DK" sz="1200" b="1" kern="0" dirty="0">
                  <a:solidFill>
                    <a:prstClr val="white"/>
                  </a:solidFill>
                </a:endParaRPr>
              </a:p>
            </p:txBody>
          </p:sp>
        </p:grpSp>
        <p:sp>
          <p:nvSpPr>
            <p:cNvPr id="141" name="Rektangel 88"/>
            <p:cNvSpPr/>
            <p:nvPr/>
          </p:nvSpPr>
          <p:spPr bwMode="auto">
            <a:xfrm>
              <a:off x="2746845" y="3185448"/>
              <a:ext cx="4301145" cy="891154"/>
            </a:xfrm>
            <a:prstGeom prst="rect">
              <a:avLst/>
            </a:prstGeom>
            <a:solidFill>
              <a:srgbClr val="1A456A"/>
            </a:solidFill>
            <a:ln w="6350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72000" tIns="0" rIns="72000" bIns="0" numCol="1" rtlCol="0" anchor="ctr" anchorCtr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da-DK" sz="1200" b="1" kern="0" dirty="0" smtClean="0">
                  <a:solidFill>
                    <a:prstClr val="white"/>
                  </a:solidFill>
                </a:rPr>
                <a:t>Udviklingsfase </a:t>
              </a:r>
              <a:endParaRPr lang="da-DK" sz="1200" b="1" kern="0" dirty="0">
                <a:solidFill>
                  <a:prstClr val="white"/>
                </a:solidFill>
              </a:endParaRPr>
            </a:p>
          </p:txBody>
        </p:sp>
      </p:grpSp>
      <p:cxnSp>
        <p:nvCxnSpPr>
          <p:cNvPr id="150" name="Lige forbindelse 159"/>
          <p:cNvCxnSpPr/>
          <p:nvPr/>
        </p:nvCxnSpPr>
        <p:spPr bwMode="auto">
          <a:xfrm flipV="1">
            <a:off x="3001838" y="1769597"/>
            <a:ext cx="0" cy="204550"/>
          </a:xfrm>
          <a:prstGeom prst="line">
            <a:avLst/>
          </a:prstGeom>
          <a:solidFill>
            <a:srgbClr val="8BAF2E"/>
          </a:solidFill>
          <a:ln w="38100" cap="flat" cmpd="sng" algn="ctr">
            <a:solidFill>
              <a:srgbClr val="4F4F4F"/>
            </a:solidFill>
            <a:prstDash val="solid"/>
            <a:round/>
            <a:headEnd type="none" w="med" len="med"/>
            <a:tailEnd type="oval" w="med" len="med"/>
          </a:ln>
          <a:effectLst/>
        </p:spPr>
      </p:cxnSp>
      <p:sp>
        <p:nvSpPr>
          <p:cNvPr id="151" name="Ellipse 153"/>
          <p:cNvSpPr/>
          <p:nvPr/>
        </p:nvSpPr>
        <p:spPr bwMode="auto">
          <a:xfrm>
            <a:off x="2869596" y="1960678"/>
            <a:ext cx="264485" cy="268738"/>
          </a:xfrm>
          <a:prstGeom prst="ellipse">
            <a:avLst/>
          </a:prstGeom>
          <a:solidFill>
            <a:schemeClr val="tx2"/>
          </a:solidFill>
          <a:ln w="38100" cap="flat" cmpd="sng" algn="ctr">
            <a:solidFill>
              <a:srgbClr val="4F4F4F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  <a:noAutofit/>
          </a:bodyPr>
          <a:lstStyle/>
          <a:p>
            <a:pPr algn="ctr"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lang="da-DK" sz="1400" b="1" kern="0">
              <a:solidFill>
                <a:srgbClr val="FFFFFF"/>
              </a:solidFill>
              <a:latin typeface="Lobster Two" panose="02000506000000020003" pitchFamily="2" charset="0"/>
            </a:endParaRPr>
          </a:p>
        </p:txBody>
      </p:sp>
      <p:sp>
        <p:nvSpPr>
          <p:cNvPr id="154" name="Rektangel 153"/>
          <p:cNvSpPr/>
          <p:nvPr/>
        </p:nvSpPr>
        <p:spPr bwMode="auto">
          <a:xfrm>
            <a:off x="7542478" y="2156515"/>
            <a:ext cx="435725" cy="483195"/>
          </a:xfrm>
          <a:prstGeom prst="rect">
            <a:avLst/>
          </a:prstGeom>
          <a:solidFill>
            <a:srgbClr val="FFFFFF">
              <a:lumMod val="85000"/>
            </a:srgbClr>
          </a:solidFill>
          <a:ln w="635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0000" tIns="46800" rIns="90000" bIns="46800" numCol="1" rtlCol="0" anchor="b" anchorCtr="0" compatLnSpc="1">
            <a:prstTxWarp prst="textNoShape">
              <a:avLst/>
            </a:prstTxWarp>
            <a:noAutofit/>
          </a:bodyPr>
          <a:lstStyle/>
          <a:p>
            <a:pPr algn="ctr" defTabSz="914400" fontAlgn="base">
              <a:spcBef>
                <a:spcPct val="0"/>
              </a:spcBef>
              <a:spcAft>
                <a:spcPct val="0"/>
              </a:spcAft>
            </a:pPr>
            <a:r>
              <a:rPr lang="da-DK" sz="800" kern="0" dirty="0" smtClean="0">
                <a:solidFill>
                  <a:srgbClr val="000000"/>
                </a:solidFill>
              </a:rPr>
              <a:t>April</a:t>
            </a:r>
            <a:endParaRPr lang="da-DK" sz="800" kern="0" dirty="0">
              <a:solidFill>
                <a:srgbClr val="000000"/>
              </a:solidFill>
            </a:endParaRPr>
          </a:p>
        </p:txBody>
      </p:sp>
      <p:sp>
        <p:nvSpPr>
          <p:cNvPr id="156" name="Tekstboks 119"/>
          <p:cNvSpPr txBox="1"/>
          <p:nvPr/>
        </p:nvSpPr>
        <p:spPr>
          <a:xfrm>
            <a:off x="1950726" y="1302629"/>
            <a:ext cx="2116616" cy="444275"/>
          </a:xfrm>
          <a:prstGeom prst="rect">
            <a:avLst/>
          </a:prstGeom>
          <a:noFill/>
          <a:ln>
            <a:noFill/>
          </a:ln>
        </p:spPr>
        <p:txBody>
          <a:bodyPr wrap="square" lIns="144000" rtlCol="0" anchor="ctr">
            <a:noAutofit/>
          </a:bodyPr>
          <a:lstStyle/>
          <a:p>
            <a:pPr algn="ctr" defTabSz="1783080"/>
            <a:r>
              <a:rPr lang="da-DK" sz="1000" kern="0" dirty="0" smtClean="0">
                <a:solidFill>
                  <a:srgbClr val="000000"/>
                </a:solidFill>
              </a:rPr>
              <a:t>Dialogmøde </a:t>
            </a:r>
          </a:p>
          <a:p>
            <a:pPr algn="ctr" defTabSz="1783080"/>
            <a:r>
              <a:rPr lang="da-DK" sz="1000" kern="0" dirty="0" err="1" smtClean="0">
                <a:solidFill>
                  <a:srgbClr val="000000"/>
                </a:solidFill>
              </a:rPr>
              <a:t>GeoDanmark</a:t>
            </a:r>
            <a:r>
              <a:rPr lang="da-DK" sz="1000" kern="0" dirty="0" smtClean="0">
                <a:solidFill>
                  <a:srgbClr val="000000"/>
                </a:solidFill>
              </a:rPr>
              <a:t> Snitflader</a:t>
            </a:r>
            <a:endParaRPr lang="da-DK" sz="1000" b="1" kern="0" dirty="0">
              <a:solidFill>
                <a:srgbClr val="000000"/>
              </a:solidFill>
            </a:endParaRPr>
          </a:p>
        </p:txBody>
      </p:sp>
      <p:cxnSp>
        <p:nvCxnSpPr>
          <p:cNvPr id="157" name="Lige forbindelse 159"/>
          <p:cNvCxnSpPr/>
          <p:nvPr/>
        </p:nvCxnSpPr>
        <p:spPr bwMode="auto">
          <a:xfrm flipV="1">
            <a:off x="4895956" y="1773948"/>
            <a:ext cx="0" cy="204550"/>
          </a:xfrm>
          <a:prstGeom prst="line">
            <a:avLst/>
          </a:prstGeom>
          <a:solidFill>
            <a:srgbClr val="8BAF2E"/>
          </a:solidFill>
          <a:ln w="38100" cap="flat" cmpd="sng" algn="ctr">
            <a:solidFill>
              <a:srgbClr val="4F4F4F"/>
            </a:solidFill>
            <a:prstDash val="solid"/>
            <a:round/>
            <a:headEnd type="none" w="med" len="med"/>
            <a:tailEnd type="oval" w="med" len="med"/>
          </a:ln>
          <a:effectLst/>
        </p:spPr>
      </p:cxnSp>
      <p:sp>
        <p:nvSpPr>
          <p:cNvPr id="158" name="Ellipse 153"/>
          <p:cNvSpPr/>
          <p:nvPr/>
        </p:nvSpPr>
        <p:spPr bwMode="auto">
          <a:xfrm>
            <a:off x="4763714" y="1965029"/>
            <a:ext cx="264485" cy="268738"/>
          </a:xfrm>
          <a:prstGeom prst="ellipse">
            <a:avLst/>
          </a:prstGeom>
          <a:solidFill>
            <a:schemeClr val="tx2"/>
          </a:solidFill>
          <a:ln w="38100" cap="flat" cmpd="sng" algn="ctr">
            <a:solidFill>
              <a:srgbClr val="4F4F4F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  <a:noAutofit/>
          </a:bodyPr>
          <a:lstStyle/>
          <a:p>
            <a:pPr algn="ctr"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lang="da-DK" sz="1400" b="1" kern="0">
              <a:solidFill>
                <a:srgbClr val="FFFFFF"/>
              </a:solidFill>
              <a:latin typeface="Lobster Two" panose="02000506000000020003" pitchFamily="2" charset="0"/>
            </a:endParaRPr>
          </a:p>
        </p:txBody>
      </p:sp>
      <p:sp>
        <p:nvSpPr>
          <p:cNvPr id="159" name="Tekstboks 119"/>
          <p:cNvSpPr txBox="1"/>
          <p:nvPr/>
        </p:nvSpPr>
        <p:spPr>
          <a:xfrm>
            <a:off x="3814187" y="896982"/>
            <a:ext cx="2146268" cy="854273"/>
          </a:xfrm>
          <a:prstGeom prst="rect">
            <a:avLst/>
          </a:prstGeom>
          <a:noFill/>
          <a:ln>
            <a:noFill/>
          </a:ln>
        </p:spPr>
        <p:txBody>
          <a:bodyPr wrap="square" lIns="144000" rtlCol="0" anchor="ctr">
            <a:noAutofit/>
          </a:bodyPr>
          <a:lstStyle/>
          <a:p>
            <a:pPr algn="ctr" defTabSz="1783080"/>
            <a:r>
              <a:rPr lang="da-DK" sz="1000" kern="0" dirty="0" smtClean="0">
                <a:solidFill>
                  <a:srgbClr val="000000"/>
                </a:solidFill>
              </a:rPr>
              <a:t>Informationsmøde Præsentation af </a:t>
            </a:r>
            <a:r>
              <a:rPr lang="da-DK" sz="1000" kern="0" dirty="0" err="1" smtClean="0">
                <a:solidFill>
                  <a:srgbClr val="000000"/>
                </a:solidFill>
              </a:rPr>
              <a:t>GeoDanmark</a:t>
            </a:r>
            <a:r>
              <a:rPr lang="da-DK" sz="1000" kern="0" dirty="0" smtClean="0">
                <a:solidFill>
                  <a:srgbClr val="000000"/>
                </a:solidFill>
              </a:rPr>
              <a:t> Snitflader og Vejledningspakke</a:t>
            </a:r>
            <a:endParaRPr lang="da-DK" sz="1000" b="1" kern="0" dirty="0">
              <a:solidFill>
                <a:srgbClr val="000000"/>
              </a:solidFill>
            </a:endParaRPr>
          </a:p>
        </p:txBody>
      </p:sp>
      <p:sp>
        <p:nvSpPr>
          <p:cNvPr id="164" name="Ellipse 153"/>
          <p:cNvSpPr/>
          <p:nvPr/>
        </p:nvSpPr>
        <p:spPr bwMode="auto">
          <a:xfrm>
            <a:off x="6331261" y="1973734"/>
            <a:ext cx="264485" cy="268738"/>
          </a:xfrm>
          <a:prstGeom prst="ellipse">
            <a:avLst/>
          </a:prstGeom>
          <a:solidFill>
            <a:schemeClr val="tx2"/>
          </a:solidFill>
          <a:ln w="38100" cap="flat" cmpd="sng" algn="ctr">
            <a:solidFill>
              <a:srgbClr val="4F4F4F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  <a:noAutofit/>
          </a:bodyPr>
          <a:lstStyle/>
          <a:p>
            <a:pPr algn="ctr"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lang="da-DK" sz="1400" b="1" kern="0">
              <a:solidFill>
                <a:srgbClr val="FFFFFF"/>
              </a:solidFill>
              <a:latin typeface="Lobster Two" panose="02000506000000020003" pitchFamily="2" charset="0"/>
            </a:endParaRPr>
          </a:p>
        </p:txBody>
      </p:sp>
      <p:sp>
        <p:nvSpPr>
          <p:cNvPr id="165" name="Tekstboks 119"/>
          <p:cNvSpPr txBox="1"/>
          <p:nvPr/>
        </p:nvSpPr>
        <p:spPr>
          <a:xfrm>
            <a:off x="5386264" y="1166949"/>
            <a:ext cx="2116616" cy="593011"/>
          </a:xfrm>
          <a:prstGeom prst="rect">
            <a:avLst/>
          </a:prstGeom>
          <a:noFill/>
          <a:ln>
            <a:noFill/>
          </a:ln>
        </p:spPr>
        <p:txBody>
          <a:bodyPr wrap="square" lIns="144000" rtlCol="0" anchor="ctr">
            <a:noAutofit/>
          </a:bodyPr>
          <a:lstStyle/>
          <a:p>
            <a:pPr algn="ctr" defTabSz="1783080"/>
            <a:r>
              <a:rPr lang="da-DK" sz="1000" kern="0" dirty="0" smtClean="0">
                <a:solidFill>
                  <a:srgbClr val="000000"/>
                </a:solidFill>
              </a:rPr>
              <a:t>Information</a:t>
            </a:r>
          </a:p>
          <a:p>
            <a:pPr algn="ctr" defTabSz="1783080"/>
            <a:r>
              <a:rPr lang="da-DK" sz="1000" kern="0" dirty="0" err="1" smtClean="0">
                <a:solidFill>
                  <a:srgbClr val="000000"/>
                </a:solidFill>
              </a:rPr>
              <a:t>GeoDanmark</a:t>
            </a:r>
            <a:r>
              <a:rPr lang="da-DK" sz="1000" kern="0" dirty="0" smtClean="0">
                <a:solidFill>
                  <a:srgbClr val="000000"/>
                </a:solidFill>
              </a:rPr>
              <a:t> Idriftsættelse</a:t>
            </a:r>
            <a:endParaRPr lang="da-DK" sz="1000" b="1" kern="0" dirty="0">
              <a:solidFill>
                <a:srgbClr val="000000"/>
              </a:solidFill>
            </a:endParaRPr>
          </a:p>
        </p:txBody>
      </p:sp>
      <p:cxnSp>
        <p:nvCxnSpPr>
          <p:cNvPr id="166" name="Lige forbindelse 159"/>
          <p:cNvCxnSpPr/>
          <p:nvPr/>
        </p:nvCxnSpPr>
        <p:spPr bwMode="auto">
          <a:xfrm flipV="1">
            <a:off x="6459151" y="1787004"/>
            <a:ext cx="0" cy="204550"/>
          </a:xfrm>
          <a:prstGeom prst="line">
            <a:avLst/>
          </a:prstGeom>
          <a:solidFill>
            <a:srgbClr val="8BAF2E"/>
          </a:solidFill>
          <a:ln w="38100" cap="flat" cmpd="sng" algn="ctr">
            <a:solidFill>
              <a:srgbClr val="4F4F4F"/>
            </a:solidFill>
            <a:prstDash val="solid"/>
            <a:round/>
            <a:headEnd type="none" w="med" len="med"/>
            <a:tailEnd type="oval" w="med" len="med"/>
          </a:ln>
          <a:effectLst/>
        </p:spPr>
      </p:cxnSp>
      <p:sp>
        <p:nvSpPr>
          <p:cNvPr id="169" name="Tekstboks 119"/>
          <p:cNvSpPr txBox="1"/>
          <p:nvPr/>
        </p:nvSpPr>
        <p:spPr>
          <a:xfrm>
            <a:off x="3586929" y="5882254"/>
            <a:ext cx="2674533" cy="419242"/>
          </a:xfrm>
          <a:prstGeom prst="rect">
            <a:avLst/>
          </a:prstGeom>
          <a:noFill/>
          <a:ln>
            <a:noFill/>
          </a:ln>
        </p:spPr>
        <p:txBody>
          <a:bodyPr wrap="square" lIns="144000" rtlCol="0" anchor="ctr">
            <a:noAutofit/>
          </a:bodyPr>
          <a:lstStyle/>
          <a:p>
            <a:pPr algn="ctr" defTabSz="1783080"/>
            <a:r>
              <a:rPr lang="da-DK" sz="1000" kern="0" dirty="0" err="1" smtClean="0">
                <a:solidFill>
                  <a:srgbClr val="000000"/>
                </a:solidFill>
              </a:rPr>
              <a:t>GeoDanmark</a:t>
            </a:r>
            <a:r>
              <a:rPr lang="da-DK" sz="1000" kern="0" dirty="0" smtClean="0">
                <a:solidFill>
                  <a:srgbClr val="000000"/>
                </a:solidFill>
              </a:rPr>
              <a:t> </a:t>
            </a:r>
            <a:r>
              <a:rPr lang="da-DK" sz="1000" kern="0" dirty="0" err="1" smtClean="0">
                <a:solidFill>
                  <a:srgbClr val="000000"/>
                </a:solidFill>
              </a:rPr>
              <a:t>Roadshow</a:t>
            </a:r>
            <a:endParaRPr lang="da-DK" sz="1000" kern="0" dirty="0" smtClean="0">
              <a:solidFill>
                <a:srgbClr val="000000"/>
              </a:solidFill>
            </a:endParaRPr>
          </a:p>
          <a:p>
            <a:pPr algn="ctr" defTabSz="1783080"/>
            <a:r>
              <a:rPr lang="da-DK" sz="1000" kern="0" dirty="0" err="1" smtClean="0">
                <a:solidFill>
                  <a:srgbClr val="000000"/>
                </a:solidFill>
              </a:rPr>
              <a:t>Bl</a:t>
            </a:r>
            <a:r>
              <a:rPr lang="da-DK" sz="1000" kern="0" dirty="0" smtClean="0">
                <a:solidFill>
                  <a:srgbClr val="000000"/>
                </a:solidFill>
              </a:rPr>
              <a:t>. a. </a:t>
            </a:r>
            <a:r>
              <a:rPr lang="da-DK" sz="1000" kern="0" dirty="0" err="1" smtClean="0">
                <a:solidFill>
                  <a:srgbClr val="000000"/>
                </a:solidFill>
              </a:rPr>
              <a:t>GeoDanmark</a:t>
            </a:r>
            <a:r>
              <a:rPr lang="da-DK" sz="1000" kern="0" dirty="0" smtClean="0">
                <a:solidFill>
                  <a:srgbClr val="000000"/>
                </a:solidFill>
              </a:rPr>
              <a:t> Systemunderstøttelse</a:t>
            </a:r>
            <a:endParaRPr lang="da-DK" sz="1000" kern="0" dirty="0">
              <a:solidFill>
                <a:srgbClr val="000000"/>
              </a:solidFill>
            </a:endParaRPr>
          </a:p>
        </p:txBody>
      </p:sp>
      <p:sp>
        <p:nvSpPr>
          <p:cNvPr id="170" name="Ellipse 153"/>
          <p:cNvSpPr/>
          <p:nvPr/>
        </p:nvSpPr>
        <p:spPr bwMode="auto">
          <a:xfrm>
            <a:off x="4802901" y="5348317"/>
            <a:ext cx="264485" cy="268738"/>
          </a:xfrm>
          <a:prstGeom prst="ellipse">
            <a:avLst/>
          </a:prstGeom>
          <a:solidFill>
            <a:schemeClr val="tx2"/>
          </a:solidFill>
          <a:ln w="38100" cap="flat" cmpd="sng" algn="ctr">
            <a:solidFill>
              <a:srgbClr val="4F4F4F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  <a:noAutofit/>
          </a:bodyPr>
          <a:lstStyle/>
          <a:p>
            <a:pPr algn="ctr"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lang="da-DK" sz="1400" b="1" kern="0">
              <a:solidFill>
                <a:srgbClr val="FFFFFF"/>
              </a:solidFill>
              <a:latin typeface="Lobster Two" panose="02000506000000020003" pitchFamily="2" charset="0"/>
            </a:endParaRPr>
          </a:p>
        </p:txBody>
      </p:sp>
      <p:cxnSp>
        <p:nvCxnSpPr>
          <p:cNvPr id="171" name="Lige forbindelse 159"/>
          <p:cNvCxnSpPr/>
          <p:nvPr/>
        </p:nvCxnSpPr>
        <p:spPr bwMode="auto">
          <a:xfrm>
            <a:off x="4935143" y="5627492"/>
            <a:ext cx="0" cy="204550"/>
          </a:xfrm>
          <a:prstGeom prst="line">
            <a:avLst/>
          </a:prstGeom>
          <a:solidFill>
            <a:srgbClr val="8BAF2E"/>
          </a:solidFill>
          <a:ln w="38100" cap="flat" cmpd="sng" algn="ctr">
            <a:solidFill>
              <a:srgbClr val="4F4F4F"/>
            </a:solidFill>
            <a:prstDash val="solid"/>
            <a:round/>
            <a:headEnd type="none" w="med" len="med"/>
            <a:tailEnd type="oval" w="med" len="med"/>
          </a:ln>
          <a:effectLst/>
        </p:spPr>
      </p:cxnSp>
      <p:sp>
        <p:nvSpPr>
          <p:cNvPr id="2" name="Tekstfelt 1"/>
          <p:cNvSpPr txBox="1"/>
          <p:nvPr/>
        </p:nvSpPr>
        <p:spPr>
          <a:xfrm>
            <a:off x="1476403" y="444147"/>
            <a:ext cx="605359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1200"/>
              </a:spcBef>
              <a:buClr>
                <a:schemeClr val="accent1"/>
              </a:buClr>
              <a:buSzPct val="100000"/>
            </a:pPr>
            <a:r>
              <a:rPr lang="da-DK" smtClean="0"/>
              <a:t>Overordnet </a:t>
            </a:r>
            <a:r>
              <a:rPr lang="da-DK" smtClean="0"/>
              <a:t>Tidsplan</a:t>
            </a:r>
            <a:r>
              <a:rPr lang="da-DK" dirty="0" smtClean="0"/>
              <a:t>, </a:t>
            </a:r>
            <a:r>
              <a:rPr lang="da-DK" dirty="0" err="1" smtClean="0"/>
              <a:t>GeoDanmark</a:t>
            </a:r>
            <a:r>
              <a:rPr lang="da-DK" dirty="0" smtClean="0"/>
              <a:t> Systemunderstøttelse</a:t>
            </a:r>
          </a:p>
        </p:txBody>
      </p:sp>
    </p:spTree>
    <p:extLst>
      <p:ext uri="{BB962C8B-B14F-4D97-AF65-F5344CB8AC3E}">
        <p14:creationId xmlns:p14="http://schemas.microsoft.com/office/powerpoint/2010/main" val="1625809825"/>
      </p:ext>
    </p:extLst>
  </p:cSld>
  <p:clrMapOvr>
    <a:masterClrMapping/>
  </p:clrMapOvr>
  <p:transition>
    <p:fade thruBlk="1"/>
  </p:transition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MPROD_NEXTUNIQUEID" val="10009"/>
  <p:tag name="MMPROD_UIDATA" val="&lt;database version=&quot;7.0&quot;&gt;&lt;object type=&quot;1&quot; unique_id=&quot;10001&quot;&gt;&lt;object type=&quot;8&quot; unique_id=&quot;10002&quot;&gt;&lt;/object&gt;&lt;object type=&quot;2&quot; unique_id=&quot;10003&quot;&gt;&lt;object type=&quot;3&quot; unique_id=&quot;10282&quot;&gt;&lt;property id=&quot;20148&quot; value=&quot;5&quot;/&gt;&lt;property id=&quot;20300&quot; value=&quot;Slide 1&quot;/&gt;&lt;property id=&quot;20307&quot; value=&quot;256&quot;/&gt;&lt;/object&gt;&lt;object type=&quot;3&quot; unique_id=&quot;10283&quot;&gt;&lt;property id=&quot;20148&quot; value=&quot;5&quot;/&gt;&lt;property id=&quot;20300&quot; value=&quot;Slide 2&quot;/&gt;&lt;property id=&quot;20307&quot; value=&quot;257&quot;/&gt;&lt;/object&gt;&lt;/object&gt;&lt;/object&gt;&lt;/database&gt;"/>
  <p:tag name="SECTOMILLISECCONVERTED" val="1"/>
</p:tagLst>
</file>

<file path=ppt/theme/theme1.xml><?xml version="1.0" encoding="utf-8"?>
<a:theme xmlns:a="http://schemas.openxmlformats.org/drawingml/2006/main" name="KMD skabelon 2015_dk">
  <a:themeElements>
    <a:clrScheme name="KMD Skabelon 2015">
      <a:dk1>
        <a:srgbClr val="101820"/>
      </a:dk1>
      <a:lt1>
        <a:sysClr val="window" lastClr="FFFFFF"/>
      </a:lt1>
      <a:dk2>
        <a:srgbClr val="43B02A"/>
      </a:dk2>
      <a:lt2>
        <a:srgbClr val="155758"/>
      </a:lt2>
      <a:accent1>
        <a:srgbClr val="43B02A"/>
      </a:accent1>
      <a:accent2>
        <a:srgbClr val="7BBAB1"/>
      </a:accent2>
      <a:accent3>
        <a:srgbClr val="9EC486"/>
      </a:accent3>
      <a:accent4>
        <a:srgbClr val="C4DBB6"/>
      </a:accent4>
      <a:accent5>
        <a:srgbClr val="26A3C5"/>
      </a:accent5>
      <a:accent6>
        <a:srgbClr val="235C8E"/>
      </a:accent6>
      <a:hlink>
        <a:srgbClr val="235C8E"/>
      </a:hlink>
      <a:folHlink>
        <a:srgbClr val="235C8E"/>
      </a:folHlink>
    </a:clrScheme>
    <a:fontScheme name="kmd_powerpoint_graphics">
      <a:majorFont>
        <a:latin typeface="Verdana"/>
        <a:ea typeface=""/>
        <a:cs typeface=""/>
      </a:majorFont>
      <a:minorFont>
        <a:latin typeface="Verdan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6350" cap="flat" cmpd="sng" algn="ctr">
          <a:solidFill>
            <a:schemeClr val="hlink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0000" tIns="46800" rIns="90000" bIns="46800" numCol="1" anchor="t" anchorCtr="0" compatLnSpc="1">
        <a:prstTxWarp prst="textNoShape">
          <a:avLst/>
        </a:prstTxWarp>
        <a:spAutoFit/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da-DK" sz="16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Verdana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6350" cap="flat" cmpd="sng" algn="ctr">
          <a:solidFill>
            <a:schemeClr val="hlink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0000" tIns="46800" rIns="90000" bIns="46800" numCol="1" anchor="t" anchorCtr="0" compatLnSpc="1">
        <a:prstTxWarp prst="textNoShape">
          <a:avLst/>
        </a:prstTxWarp>
        <a:spAutoFit/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da-DK" sz="16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Verdana" pitchFamily="34" charset="0"/>
          </a:defRPr>
        </a:defPPr>
      </a:lstStyle>
    </a:lnDef>
    <a:txDef>
      <a:spPr>
        <a:noFill/>
      </a:spPr>
      <a:bodyPr wrap="none" rtlCol="0">
        <a:spAutoFit/>
      </a:bodyPr>
      <a:lstStyle>
        <a:defPPr marL="195263" indent="-207963">
          <a:spcBef>
            <a:spcPts val="1200"/>
          </a:spcBef>
          <a:buClr>
            <a:schemeClr val="accent1"/>
          </a:buClr>
          <a:buSzPct val="100000"/>
          <a:buFont typeface="Verdana" panose="020B0604030504040204" pitchFamily="34" charset="0"/>
          <a:buChar char="_"/>
          <a:defRPr dirty="0" err="1" smtClean="0"/>
        </a:defPPr>
      </a:lstStyle>
    </a:txDef>
  </a:objectDefaults>
  <a:extraClrSchemeLst>
    <a:extraClrScheme>
      <a:clrScheme name="kmd_powerpoint_graphics 1">
        <a:dk1>
          <a:srgbClr val="000000"/>
        </a:dk1>
        <a:lt1>
          <a:srgbClr val="FFFFFF"/>
        </a:lt1>
        <a:dk2>
          <a:srgbClr val="FFFFFF"/>
        </a:dk2>
        <a:lt2>
          <a:srgbClr val="E5E5E5"/>
        </a:lt2>
        <a:accent1>
          <a:srgbClr val="A3A3A3"/>
        </a:accent1>
        <a:accent2>
          <a:srgbClr val="59B227"/>
        </a:accent2>
        <a:accent3>
          <a:srgbClr val="FFFFFF"/>
        </a:accent3>
        <a:accent4>
          <a:srgbClr val="000000"/>
        </a:accent4>
        <a:accent5>
          <a:srgbClr val="CECECE"/>
        </a:accent5>
        <a:accent6>
          <a:srgbClr val="50A122"/>
        </a:accent6>
        <a:hlink>
          <a:srgbClr val="4F4F4F"/>
        </a:hlink>
        <a:folHlink>
          <a:srgbClr val="E0E0E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KMD-Basis.potx" id="{F6B6206C-CFEA-48B9-BBEB-08CBD06061DF}" vid="{13FE604F-3C90-45EF-AD9F-4BD8EDD10CF1}"/>
    </a:ext>
  </a:extLst>
</a:theme>
</file>

<file path=ppt/theme/theme2.xml><?xml version="1.0" encoding="utf-8"?>
<a:theme xmlns:a="http://schemas.openxmlformats.org/drawingml/2006/main" name="Office Theme">
  <a:themeElements>
    <a:clrScheme name="">
      <a:dk1>
        <a:srgbClr val="060606"/>
      </a:dk1>
      <a:lt1>
        <a:srgbClr val="FFFFFF"/>
      </a:lt1>
      <a:dk2>
        <a:srgbClr val="FFFFFF"/>
      </a:dk2>
      <a:lt2>
        <a:srgbClr val="E5E5E5"/>
      </a:lt2>
      <a:accent1>
        <a:srgbClr val="505050"/>
      </a:accent1>
      <a:accent2>
        <a:srgbClr val="7BB139"/>
      </a:accent2>
      <a:accent3>
        <a:srgbClr val="FFFFFF"/>
      </a:accent3>
      <a:accent4>
        <a:srgbClr val="040404"/>
      </a:accent4>
      <a:accent5>
        <a:srgbClr val="B3B3B3"/>
      </a:accent5>
      <a:accent6>
        <a:srgbClr val="6FA033"/>
      </a:accent6>
      <a:hlink>
        <a:srgbClr val="A1A1A1"/>
      </a:hlink>
      <a:folHlink>
        <a:srgbClr val="E0E0E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60606"/>
      </a:dk1>
      <a:lt1>
        <a:srgbClr val="FFFFFF"/>
      </a:lt1>
      <a:dk2>
        <a:srgbClr val="FFFFFF"/>
      </a:dk2>
      <a:lt2>
        <a:srgbClr val="E5E5E5"/>
      </a:lt2>
      <a:accent1>
        <a:srgbClr val="505050"/>
      </a:accent1>
      <a:accent2>
        <a:srgbClr val="7BB139"/>
      </a:accent2>
      <a:accent3>
        <a:srgbClr val="FFFFFF"/>
      </a:accent3>
      <a:accent4>
        <a:srgbClr val="040404"/>
      </a:accent4>
      <a:accent5>
        <a:srgbClr val="B3B3B3"/>
      </a:accent5>
      <a:accent6>
        <a:srgbClr val="6FA033"/>
      </a:accent6>
      <a:hlink>
        <a:srgbClr val="A1A1A1"/>
      </a:hlink>
      <a:folHlink>
        <a:srgbClr val="E0E0E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FA6A2C0489ACED409CFE668EA36DE8E8" ma:contentTypeVersion="" ma:contentTypeDescription="Opret et nyt dokument." ma:contentTypeScope="" ma:versionID="e408f741f0c38da4a311f24cd51db355">
  <xsd:schema xmlns:xsd="http://www.w3.org/2001/XMLSchema" xmlns:xs="http://www.w3.org/2001/XMLSchema" xmlns:p="http://schemas.microsoft.com/office/2006/metadata/properties" targetNamespace="http://schemas.microsoft.com/office/2006/metadata/properties" ma:root="true" ma:fieldsID="92391a9a5862706a061a5fd8fdc5658b">
    <xsd:element name="properties">
      <xsd:complexType>
        <xsd:sequence>
          <xsd:element name="documentManagement">
            <xsd:complexType>
              <xsd:all/>
            </xsd:complexType>
          </xsd:element>
        </xsd:sequence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dholdstype"/>
        <xsd:element ref="dc:title" minOccurs="0" maxOccurs="1" ma:index="4" ma:displayName="Ti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4447998A-7ED9-4F67-A965-7701B7CC997D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141EC036-1BA1-4460-924C-076D3D077D34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  <ds:schemaRef ds:uri="http://schemas.microsoft.com/office/infopath/2007/PartnerControls"/>
  </ds:schemaRefs>
</ds:datastoreItem>
</file>

<file path=customXml/itemProps3.xml><?xml version="1.0" encoding="utf-8"?>
<ds:datastoreItem xmlns:ds="http://schemas.openxmlformats.org/officeDocument/2006/customXml" ds:itemID="{A7DF9140-CE4C-40AE-8650-4ED6BFFC37DE}">
  <ds:schemaRefs>
    <ds:schemaRef ds:uri="http://schemas.microsoft.com/office/infopath/2007/PartnerControls"/>
    <ds:schemaRef ds:uri="http://schemas.microsoft.com/office/2006/documentManagement/types"/>
    <ds:schemaRef ds:uri="http://purl.org/dc/elements/1.1/"/>
    <ds:schemaRef ds:uri="http://schemas.microsoft.com/office/2006/metadata/properties"/>
    <ds:schemaRef ds:uri="http://purl.org/dc/terms/"/>
    <ds:schemaRef ds:uri="http://schemas.openxmlformats.org/package/2006/metadata/core-properties"/>
    <ds:schemaRef ds:uri="http://purl.org/dc/dcmitype/"/>
    <ds:schemaRef ds:uri="http://www.w3.org/XML/1998/namespace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KMD skabelon 2015_DK</Template>
  <TotalTime>1828</TotalTime>
  <Words>63</Words>
  <Application>Microsoft Office PowerPoint</Application>
  <PresentationFormat>Skærmshow (4:3)</PresentationFormat>
  <Paragraphs>38</Paragraphs>
  <Slides>1</Slides>
  <Notes>0</Notes>
  <HiddenSlides>0</HiddenSlides>
  <MMClips>0</MMClips>
  <ScaleCrop>false</ScaleCrop>
  <HeadingPairs>
    <vt:vector size="6" baseType="variant">
      <vt:variant>
        <vt:lpstr>Benyttede skrifttyper</vt:lpstr>
      </vt:variant>
      <vt:variant>
        <vt:i4>4</vt:i4>
      </vt:variant>
      <vt:variant>
        <vt:lpstr>Tema</vt:lpstr>
      </vt:variant>
      <vt:variant>
        <vt:i4>1</vt:i4>
      </vt:variant>
      <vt:variant>
        <vt:lpstr>Slidetitler</vt:lpstr>
      </vt:variant>
      <vt:variant>
        <vt:i4>1</vt:i4>
      </vt:variant>
    </vt:vector>
  </HeadingPairs>
  <TitlesOfParts>
    <vt:vector size="6" baseType="lpstr">
      <vt:lpstr>Lobster Two</vt:lpstr>
      <vt:lpstr>TrueFrutiger</vt:lpstr>
      <vt:lpstr>Verdana</vt:lpstr>
      <vt:lpstr>Wingdings</vt:lpstr>
      <vt:lpstr>KMD skabelon 2015_dk</vt:lpstr>
      <vt:lpstr>PowerPoint-præsentation</vt:lpstr>
    </vt:vector>
  </TitlesOfParts>
  <Company>KMD A/S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PowerPoint-præsentation</dc:title>
  <dc:creator>Trebbin.Eva EAT</dc:creator>
  <cp:lastModifiedBy>Ingrid Østerberg Mohr</cp:lastModifiedBy>
  <cp:revision>101</cp:revision>
  <cp:lastPrinted>2016-09-06T12:02:06Z</cp:lastPrinted>
  <dcterms:created xsi:type="dcterms:W3CDTF">2016-08-14T06:30:13Z</dcterms:created>
  <dcterms:modified xsi:type="dcterms:W3CDTF">2017-09-26T08:41:43Z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0x010100FA6A2C0489ACED409CFE668EA36DE8E8</vt:lpwstr>
  </property>
  <property fmtid="{D5CDD505-2E9C-101B-9397-08002B2CF9AE}" pid="3" name="_dlc_DocIdItemGuid">
    <vt:lpwstr>ccf55cc7-608a-4efc-90a3-6abfd1db598b</vt:lpwstr>
  </property>
  <property fmtid="{D5CDD505-2E9C-101B-9397-08002B2CF9AE}" pid="4" name="Order">
    <vt:r8>2500</vt:r8>
  </property>
  <property fmtid="{D5CDD505-2E9C-101B-9397-08002B2CF9AE}" pid="5" name="SPP_Selskab">
    <vt:lpwstr>KMD A/S</vt:lpwstr>
  </property>
  <property fmtid="{D5CDD505-2E9C-101B-9397-08002B2CF9AE}" pid="6" name="SPP_Klassifikation">
    <vt:lpwstr>Internt</vt:lpwstr>
  </property>
  <property fmtid="{D5CDD505-2E9C-101B-9397-08002B2CF9AE}" pid="7" name="SPP_Kvalitetssikring">
    <vt:lpwstr>U. Uformel review</vt:lpwstr>
  </property>
  <property fmtid="{D5CDD505-2E9C-101B-9397-08002B2CF9AE}" pid="8" name="SPP_Styringsbehov">
    <vt:lpwstr>1: Versionsstyret</vt:lpwstr>
  </property>
  <property fmtid="{D5CDD505-2E9C-101B-9397-08002B2CF9AE}" pid="9" name="SPP_Status">
    <vt:lpwstr>I gang</vt:lpwstr>
  </property>
  <property fmtid="{D5CDD505-2E9C-101B-9397-08002B2CF9AE}" pid="10" name="SPP_Værdifordokumentid">
    <vt:lpwstr>BD065017</vt:lpwstr>
  </property>
  <property fmtid="{D5CDD505-2E9C-101B-9397-08002B2CF9AE}" pid="11" name="SPP_Dokumentid">
    <vt:lpwstr>http://kmdintern/kunder/Diverse-Statskunder/_layouts/DocIdRedir.aspx?ID=BD065017
BD065017
</vt:lpwstr>
  </property>
  <property fmtid="{D5CDD505-2E9C-101B-9397-08002B2CF9AE}" pid="12" name="SPP_Godkenderejerkortværdi">
    <vt:lpwstr>EAT</vt:lpwstr>
  </property>
  <property fmtid="{D5CDD505-2E9C-101B-9397-08002B2CF9AE}" pid="13" name="SPP_Grundlæggendefilnavn">
    <vt:lpwstr>Bilag 1 overblik over tidsplanen NY.pptx</vt:lpwstr>
  </property>
  <property fmtid="{D5CDD505-2E9C-101B-9397-08002B2CF9AE}" pid="14" name="SPP_Dokumentversion">
    <vt:lpwstr>0.2</vt:lpwstr>
  </property>
  <property fmtid="{D5CDD505-2E9C-101B-9397-08002B2CF9AE}" pid="15" name="SPP_Versionsdato">
    <vt:lpwstr>05-10-2016</vt:lpwstr>
  </property>
  <property fmtid="{D5CDD505-2E9C-101B-9397-08002B2CF9AE}" pid="16" name="SPP_Oprettetafkortværdi">
    <vt:lpwstr>EAT</vt:lpwstr>
  </property>
  <property fmtid="{D5CDD505-2E9C-101B-9397-08002B2CF9AE}" pid="17" name="SPP_Title">
    <vt:lpwstr>PowerPoint-præsentation</vt:lpwstr>
  </property>
  <property fmtid="{D5CDD505-2E9C-101B-9397-08002B2CF9AE}" pid="18" name="SPP_Author">
    <vt:lpwstr>Trebbin.Eva EAT</vt:lpwstr>
  </property>
  <property fmtid="{D5CDD505-2E9C-101B-9397-08002B2CF9AE}" pid="19" name="SPP_Template">
    <vt:lpwstr>KMD skabelon 2015_DK</vt:lpwstr>
  </property>
  <property fmtid="{D5CDD505-2E9C-101B-9397-08002B2CF9AE}" pid="20" name="SPP_Lastauthor">
    <vt:lpwstr>Terp.Søren Blicher STR</vt:lpwstr>
  </property>
  <property fmtid="{D5CDD505-2E9C-101B-9397-08002B2CF9AE}" pid="21" name="SPP_Revisionnumber">
    <vt:lpwstr>81</vt:lpwstr>
  </property>
  <property fmtid="{D5CDD505-2E9C-101B-9397-08002B2CF9AE}" pid="22" name="SPP_Applicationname">
    <vt:lpwstr>Microsoft Office PowerPoint</vt:lpwstr>
  </property>
  <property fmtid="{D5CDD505-2E9C-101B-9397-08002B2CF9AE}" pid="23" name="SPP_Creationdate">
    <vt:lpwstr>14-08-2016</vt:lpwstr>
  </property>
  <property fmtid="{D5CDD505-2E9C-101B-9397-08002B2CF9AE}" pid="24" name="SPP_Lastsavetime">
    <vt:lpwstr>02-06-2017</vt:lpwstr>
  </property>
  <property fmtid="{D5CDD505-2E9C-101B-9397-08002B2CF9AE}" pid="25" name="SPP_Format">
    <vt:lpwstr>On-screen Show (4:3)</vt:lpwstr>
  </property>
  <property fmtid="{D5CDD505-2E9C-101B-9397-08002B2CF9AE}" pid="26" name="SPP_Company">
    <vt:lpwstr>KMD A/S</vt:lpwstr>
  </property>
  <property fmtid="{D5CDD505-2E9C-101B-9397-08002B2CF9AE}" pid="27" name="SD_IDVersion">
    <vt:lpwstr>[Værdifordokumentid]-v[Dokumentversion]</vt:lpwstr>
  </property>
  <property fmtid="{D5CDD505-2E9C-101B-9397-08002B2CF9AE}" pid="28" name="SPP_Godkenderejer">
    <vt:lpwstr>520
Trebbin.Eva EAT
</vt:lpwstr>
  </property>
  <property fmtid="{D5CDD505-2E9C-101B-9397-08002B2CF9AE}" pid="29" name="SPP_Kunde">
    <vt:lpwstr>GeoDanmark c/o KL
5f0e8898-c050-4f2b-b25a-080877763c67
</vt:lpwstr>
  </property>
  <property fmtid="{D5CDD505-2E9C-101B-9397-08002B2CF9AE}" pid="30" name="SPP_Contenttype">
    <vt:lpwstr>KMD GtM</vt:lpwstr>
  </property>
  <property fmtid="{D5CDD505-2E9C-101B-9397-08002B2CF9AE}" pid="31" name="ECMCustomer">
    <vt:lpwstr>673;#GeoDanmark c/o KL|5f0e8898-c050-4f2b-b25a-080877763c67</vt:lpwstr>
  </property>
  <property fmtid="{D5CDD505-2E9C-101B-9397-08002B2CF9AE}" pid="32" name="ECMVendor">
    <vt:lpwstr/>
  </property>
  <property fmtid="{D5CDD505-2E9C-101B-9397-08002B2CF9AE}" pid="33" name="SPP_TaxonomyCatchAllColumn">
    <vt:lpwstr>673
</vt:lpwstr>
  </property>
  <property fmtid="{D5CDD505-2E9C-101B-9397-08002B2CF9AE}" pid="34" name="SPP_Lastprintdate">
    <vt:lpwstr>06-09-2016</vt:lpwstr>
  </property>
</Properties>
</file>